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92" r:id="rId4"/>
    <p:sldId id="262" r:id="rId5"/>
    <p:sldId id="293" r:id="rId6"/>
    <p:sldId id="266" r:id="rId7"/>
    <p:sldId id="275" r:id="rId8"/>
    <p:sldId id="265" r:id="rId9"/>
    <p:sldId id="295" r:id="rId10"/>
    <p:sldId id="294" r:id="rId11"/>
    <p:sldId id="297" r:id="rId12"/>
    <p:sldId id="299" r:id="rId13"/>
    <p:sldId id="298" r:id="rId14"/>
    <p:sldId id="267" r:id="rId15"/>
    <p:sldId id="302" r:id="rId16"/>
    <p:sldId id="300" r:id="rId17"/>
    <p:sldId id="301" r:id="rId18"/>
    <p:sldId id="303" r:id="rId19"/>
    <p:sldId id="28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7"/>
    <p:restoredTop sz="50000"/>
  </p:normalViewPr>
  <p:slideViewPr>
    <p:cSldViewPr>
      <p:cViewPr varScale="1">
        <p:scale>
          <a:sx n="38" d="100"/>
          <a:sy n="38" d="100"/>
        </p:scale>
        <p:origin x="28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777A0-182A-2845-9D87-45E892AFF93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7DA527-7E46-D044-A45D-9094FCD37F69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2A4BDC7A-1B00-9B44-B3D4-8CA28FE33E7B}" type="parTrans" cxnId="{CF63C2D1-80A1-F44C-82F4-67A189B2EE38}">
      <dgm:prSet/>
      <dgm:spPr/>
      <dgm:t>
        <a:bodyPr/>
        <a:lstStyle/>
        <a:p>
          <a:endParaRPr lang="fr-FR"/>
        </a:p>
      </dgm:t>
    </dgm:pt>
    <dgm:pt modelId="{1FC5D63C-513D-5045-A299-994270E9DB97}" type="sibTrans" cxnId="{CF63C2D1-80A1-F44C-82F4-67A189B2EE38}">
      <dgm:prSet/>
      <dgm:spPr/>
      <dgm:t>
        <a:bodyPr/>
        <a:lstStyle/>
        <a:p>
          <a:endParaRPr lang="fr-FR"/>
        </a:p>
      </dgm:t>
    </dgm:pt>
    <dgm:pt modelId="{146874CA-3F1C-9746-B337-F70A384AAB85}" type="asst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dirty="0" err="1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56E5B659-A920-B44C-A987-5939EF62EC1C}" type="parTrans" cxnId="{CA5CED48-E98F-A743-867A-DBCB4FE7F3D3}">
      <dgm:prSet/>
      <dgm:spPr/>
      <dgm:t>
        <a:bodyPr/>
        <a:lstStyle/>
        <a:p>
          <a:endParaRPr lang="fr-FR"/>
        </a:p>
      </dgm:t>
    </dgm:pt>
    <dgm:pt modelId="{792A812A-CF6F-1F43-9372-B34A95CB5B74}" type="sibTrans" cxnId="{CA5CED48-E98F-A743-867A-DBCB4FE7F3D3}">
      <dgm:prSet/>
      <dgm:spPr/>
      <dgm:t>
        <a:bodyPr/>
        <a:lstStyle/>
        <a:p>
          <a:endParaRPr lang="fr-FR"/>
        </a:p>
      </dgm:t>
    </dgm:pt>
    <dgm:pt modelId="{1AD45946-C838-C840-B329-6A614BCA401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03C8E78B-49AA-554C-8037-D4934C9EA282}" type="parTrans" cxnId="{EF5C0006-4F6E-F949-AE35-CBE98BB96518}">
      <dgm:prSet/>
      <dgm:spPr/>
      <dgm:t>
        <a:bodyPr/>
        <a:lstStyle/>
        <a:p>
          <a:endParaRPr lang="fr-FR"/>
        </a:p>
      </dgm:t>
    </dgm:pt>
    <dgm:pt modelId="{DCDFAC16-B228-7F42-BF9C-A93A63D9FADB}" type="sibTrans" cxnId="{EF5C0006-4F6E-F949-AE35-CBE98BB96518}">
      <dgm:prSet/>
      <dgm:spPr/>
      <dgm:t>
        <a:bodyPr/>
        <a:lstStyle/>
        <a:p>
          <a:endParaRPr lang="fr-FR"/>
        </a:p>
      </dgm:t>
    </dgm:pt>
    <dgm:pt modelId="{AC12F5C7-1748-DC44-8944-A6CCF8D08C80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98DC125F-C612-4548-9B5A-1A1D7F43AEDC}" type="parTrans" cxnId="{BD418EBA-0CEF-A344-BD2D-CA9CF44BE8EC}">
      <dgm:prSet/>
      <dgm:spPr/>
      <dgm:t>
        <a:bodyPr/>
        <a:lstStyle/>
        <a:p>
          <a:endParaRPr lang="fr-FR"/>
        </a:p>
      </dgm:t>
    </dgm:pt>
    <dgm:pt modelId="{0A412FDB-66FF-A34D-B354-0D23DD389966}" type="sibTrans" cxnId="{BD418EBA-0CEF-A344-BD2D-CA9CF44BE8EC}">
      <dgm:prSet/>
      <dgm:spPr/>
      <dgm:t>
        <a:bodyPr/>
        <a:lstStyle/>
        <a:p>
          <a:endParaRPr lang="fr-FR"/>
        </a:p>
      </dgm:t>
    </dgm:pt>
    <dgm:pt modelId="{8CD86243-DCC5-F348-A8EF-BF6B2B054BED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6A59CE0D-4381-2241-8E39-F182B1A5E54C}" type="parTrans" cxnId="{4ED094AF-9852-374C-8A7E-769F32621752}">
      <dgm:prSet/>
      <dgm:spPr/>
      <dgm:t>
        <a:bodyPr/>
        <a:lstStyle/>
        <a:p>
          <a:endParaRPr lang="fr-FR"/>
        </a:p>
      </dgm:t>
    </dgm:pt>
    <dgm:pt modelId="{B4F0BF55-0600-D746-BB78-0DB55B9FDBC8}" type="sibTrans" cxnId="{4ED094AF-9852-374C-8A7E-769F32621752}">
      <dgm:prSet/>
      <dgm:spPr/>
      <dgm:t>
        <a:bodyPr/>
        <a:lstStyle/>
        <a:p>
          <a:endParaRPr lang="fr-FR"/>
        </a:p>
      </dgm:t>
    </dgm:pt>
    <dgm:pt modelId="{375D956A-1ACB-0344-B31B-6D5E76DE7D8D}" type="pres">
      <dgm:prSet presAssocID="{B65777A0-182A-2845-9D87-45E892AFF9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01BF18E-15A4-E847-A9E8-93A0A87F92DE}" type="pres">
      <dgm:prSet presAssocID="{177DA527-7E46-D044-A45D-9094FCD37F69}" presName="hierRoot1" presStyleCnt="0">
        <dgm:presLayoutVars>
          <dgm:hierBranch val="init"/>
        </dgm:presLayoutVars>
      </dgm:prSet>
      <dgm:spPr/>
    </dgm:pt>
    <dgm:pt modelId="{6B738112-6FB2-164C-946B-DA6DD85DCAE8}" type="pres">
      <dgm:prSet presAssocID="{177DA527-7E46-D044-A45D-9094FCD37F69}" presName="rootComposite1" presStyleCnt="0"/>
      <dgm:spPr/>
    </dgm:pt>
    <dgm:pt modelId="{7DC9A4BE-56CD-AE4C-98FF-59DD60632528}" type="pres">
      <dgm:prSet presAssocID="{177DA527-7E46-D044-A45D-9094FCD37F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E7FC30-2A0B-BC4E-817B-CFAD00F8E2E3}" type="pres">
      <dgm:prSet presAssocID="{177DA527-7E46-D044-A45D-9094FCD37F6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79C6AB5-29D0-C845-9F65-7532C484C964}" type="pres">
      <dgm:prSet presAssocID="{177DA527-7E46-D044-A45D-9094FCD37F69}" presName="hierChild2" presStyleCnt="0"/>
      <dgm:spPr/>
    </dgm:pt>
    <dgm:pt modelId="{1821B4F5-8E5B-E144-AAC3-DFFA3819671E}" type="pres">
      <dgm:prSet presAssocID="{03C8E78B-49AA-554C-8037-D4934C9EA282}" presName="Name37" presStyleLbl="parChTrans1D2" presStyleIdx="0" presStyleCnt="4"/>
      <dgm:spPr/>
      <dgm:t>
        <a:bodyPr/>
        <a:lstStyle/>
        <a:p>
          <a:endParaRPr lang="fr-FR"/>
        </a:p>
      </dgm:t>
    </dgm:pt>
    <dgm:pt modelId="{B850CBE7-D107-D247-A4B5-0DA3C4089536}" type="pres">
      <dgm:prSet presAssocID="{1AD45946-C838-C840-B329-6A614BCA401A}" presName="hierRoot2" presStyleCnt="0">
        <dgm:presLayoutVars>
          <dgm:hierBranch val="init"/>
        </dgm:presLayoutVars>
      </dgm:prSet>
      <dgm:spPr/>
    </dgm:pt>
    <dgm:pt modelId="{BF020CA4-C0D6-0E4D-A7D9-33C84365E911}" type="pres">
      <dgm:prSet presAssocID="{1AD45946-C838-C840-B329-6A614BCA401A}" presName="rootComposite" presStyleCnt="0"/>
      <dgm:spPr/>
    </dgm:pt>
    <dgm:pt modelId="{0B7A7279-F252-064A-A298-D8D2848D32FC}" type="pres">
      <dgm:prSet presAssocID="{1AD45946-C838-C840-B329-6A614BCA40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4FD407-3756-7849-A73C-BB4919308182}" type="pres">
      <dgm:prSet presAssocID="{1AD45946-C838-C840-B329-6A614BCA401A}" presName="rootConnector" presStyleLbl="node2" presStyleIdx="0" presStyleCnt="3"/>
      <dgm:spPr/>
      <dgm:t>
        <a:bodyPr/>
        <a:lstStyle/>
        <a:p>
          <a:endParaRPr lang="fr-FR"/>
        </a:p>
      </dgm:t>
    </dgm:pt>
    <dgm:pt modelId="{4EC44194-671B-9147-B541-EEDA6F5B00E2}" type="pres">
      <dgm:prSet presAssocID="{1AD45946-C838-C840-B329-6A614BCA401A}" presName="hierChild4" presStyleCnt="0"/>
      <dgm:spPr/>
    </dgm:pt>
    <dgm:pt modelId="{1632FBE3-CAFA-BC49-AC84-97478CA332D0}" type="pres">
      <dgm:prSet presAssocID="{1AD45946-C838-C840-B329-6A614BCA401A}" presName="hierChild5" presStyleCnt="0"/>
      <dgm:spPr/>
    </dgm:pt>
    <dgm:pt modelId="{4C2B2B41-5B9F-2F49-8091-285C0DDA4828}" type="pres">
      <dgm:prSet presAssocID="{98DC125F-C612-4548-9B5A-1A1D7F43AEDC}" presName="Name37" presStyleLbl="parChTrans1D2" presStyleIdx="1" presStyleCnt="4"/>
      <dgm:spPr/>
      <dgm:t>
        <a:bodyPr/>
        <a:lstStyle/>
        <a:p>
          <a:endParaRPr lang="fr-FR"/>
        </a:p>
      </dgm:t>
    </dgm:pt>
    <dgm:pt modelId="{46ADD785-09E7-FF48-A2A5-CA0694FB6C22}" type="pres">
      <dgm:prSet presAssocID="{AC12F5C7-1748-DC44-8944-A6CCF8D08C80}" presName="hierRoot2" presStyleCnt="0">
        <dgm:presLayoutVars>
          <dgm:hierBranch val="init"/>
        </dgm:presLayoutVars>
      </dgm:prSet>
      <dgm:spPr/>
    </dgm:pt>
    <dgm:pt modelId="{7AAEB2CE-58DB-C14A-8EE9-92F93AD6C94C}" type="pres">
      <dgm:prSet presAssocID="{AC12F5C7-1748-DC44-8944-A6CCF8D08C80}" presName="rootComposite" presStyleCnt="0"/>
      <dgm:spPr/>
    </dgm:pt>
    <dgm:pt modelId="{5229B2A9-EDC1-A942-9AA7-0C8B104FF9E4}" type="pres">
      <dgm:prSet presAssocID="{AC12F5C7-1748-DC44-8944-A6CCF8D08C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7CC1DB-C8C5-E940-9B80-33F6834434B6}" type="pres">
      <dgm:prSet presAssocID="{AC12F5C7-1748-DC44-8944-A6CCF8D08C80}" presName="rootConnector" presStyleLbl="node2" presStyleIdx="1" presStyleCnt="3"/>
      <dgm:spPr/>
      <dgm:t>
        <a:bodyPr/>
        <a:lstStyle/>
        <a:p>
          <a:endParaRPr lang="fr-FR"/>
        </a:p>
      </dgm:t>
    </dgm:pt>
    <dgm:pt modelId="{F1C38FD9-988D-1F44-8912-B5A9CE609B16}" type="pres">
      <dgm:prSet presAssocID="{AC12F5C7-1748-DC44-8944-A6CCF8D08C80}" presName="hierChild4" presStyleCnt="0"/>
      <dgm:spPr/>
    </dgm:pt>
    <dgm:pt modelId="{EA48EB99-7BB0-1642-8603-1D91AA2EBFF6}" type="pres">
      <dgm:prSet presAssocID="{AC12F5C7-1748-DC44-8944-A6CCF8D08C80}" presName="hierChild5" presStyleCnt="0"/>
      <dgm:spPr/>
    </dgm:pt>
    <dgm:pt modelId="{85A43DEB-78B0-2F49-9CD6-E947C5A6418B}" type="pres">
      <dgm:prSet presAssocID="{6A59CE0D-4381-2241-8E39-F182B1A5E54C}" presName="Name37" presStyleLbl="parChTrans1D2" presStyleIdx="2" presStyleCnt="4"/>
      <dgm:spPr/>
      <dgm:t>
        <a:bodyPr/>
        <a:lstStyle/>
        <a:p>
          <a:endParaRPr lang="fr-FR"/>
        </a:p>
      </dgm:t>
    </dgm:pt>
    <dgm:pt modelId="{167827A7-B088-3E4B-A74D-04C0968E565A}" type="pres">
      <dgm:prSet presAssocID="{8CD86243-DCC5-F348-A8EF-BF6B2B054BED}" presName="hierRoot2" presStyleCnt="0">
        <dgm:presLayoutVars>
          <dgm:hierBranch val="init"/>
        </dgm:presLayoutVars>
      </dgm:prSet>
      <dgm:spPr/>
    </dgm:pt>
    <dgm:pt modelId="{BB5C421F-047B-CF4F-A7ED-750BBD802DDD}" type="pres">
      <dgm:prSet presAssocID="{8CD86243-DCC5-F348-A8EF-BF6B2B054BED}" presName="rootComposite" presStyleCnt="0"/>
      <dgm:spPr/>
    </dgm:pt>
    <dgm:pt modelId="{0EB49233-70FE-834E-9216-DC0F86831B44}" type="pres">
      <dgm:prSet presAssocID="{8CD86243-DCC5-F348-A8EF-BF6B2B054B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DF13FD-57ED-D442-BC15-3709E58EB04E}" type="pres">
      <dgm:prSet presAssocID="{8CD86243-DCC5-F348-A8EF-BF6B2B054BED}" presName="rootConnector" presStyleLbl="node2" presStyleIdx="2" presStyleCnt="3"/>
      <dgm:spPr/>
      <dgm:t>
        <a:bodyPr/>
        <a:lstStyle/>
        <a:p>
          <a:endParaRPr lang="fr-FR"/>
        </a:p>
      </dgm:t>
    </dgm:pt>
    <dgm:pt modelId="{38167DB9-16C4-3F4E-91E6-AB1B912FC22D}" type="pres">
      <dgm:prSet presAssocID="{8CD86243-DCC5-F348-A8EF-BF6B2B054BED}" presName="hierChild4" presStyleCnt="0"/>
      <dgm:spPr/>
    </dgm:pt>
    <dgm:pt modelId="{2F7D19E4-65FB-2D40-A33A-B9CEDE8AF654}" type="pres">
      <dgm:prSet presAssocID="{8CD86243-DCC5-F348-A8EF-BF6B2B054BED}" presName="hierChild5" presStyleCnt="0"/>
      <dgm:spPr/>
    </dgm:pt>
    <dgm:pt modelId="{20975D0A-3C2B-3C4D-96C5-A8F63E5A144E}" type="pres">
      <dgm:prSet presAssocID="{177DA527-7E46-D044-A45D-9094FCD37F69}" presName="hierChild3" presStyleCnt="0"/>
      <dgm:spPr/>
    </dgm:pt>
    <dgm:pt modelId="{2E5BDEA7-FE03-974A-A0C6-B086DDAF590A}" type="pres">
      <dgm:prSet presAssocID="{56E5B659-A920-B44C-A987-5939EF62EC1C}" presName="Name111" presStyleLbl="parChTrans1D2" presStyleIdx="3" presStyleCnt="4"/>
      <dgm:spPr/>
      <dgm:t>
        <a:bodyPr/>
        <a:lstStyle/>
        <a:p>
          <a:endParaRPr lang="fr-FR"/>
        </a:p>
      </dgm:t>
    </dgm:pt>
    <dgm:pt modelId="{73B1031E-0C59-EB4A-8739-F8B2739B0CD2}" type="pres">
      <dgm:prSet presAssocID="{146874CA-3F1C-9746-B337-F70A384AAB85}" presName="hierRoot3" presStyleCnt="0">
        <dgm:presLayoutVars>
          <dgm:hierBranch val="init"/>
        </dgm:presLayoutVars>
      </dgm:prSet>
      <dgm:spPr/>
    </dgm:pt>
    <dgm:pt modelId="{FAD8FC69-A4C9-7146-83D1-7124411EA49B}" type="pres">
      <dgm:prSet presAssocID="{146874CA-3F1C-9746-B337-F70A384AAB85}" presName="rootComposite3" presStyleCnt="0"/>
      <dgm:spPr/>
    </dgm:pt>
    <dgm:pt modelId="{D3E3E48C-7D1B-5F4B-AD75-478BA1EFE6F2}" type="pres">
      <dgm:prSet presAssocID="{146874CA-3F1C-9746-B337-F70A384AAB8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E69367-31EE-9742-818E-638C71D9B5D4}" type="pres">
      <dgm:prSet presAssocID="{146874CA-3F1C-9746-B337-F70A384AAB85}" presName="rootConnector3" presStyleLbl="asst1" presStyleIdx="0" presStyleCnt="1"/>
      <dgm:spPr/>
      <dgm:t>
        <a:bodyPr/>
        <a:lstStyle/>
        <a:p>
          <a:endParaRPr lang="fr-FR"/>
        </a:p>
      </dgm:t>
    </dgm:pt>
    <dgm:pt modelId="{75B56898-D2C1-6643-A11B-BD9AB62C35F3}" type="pres">
      <dgm:prSet presAssocID="{146874CA-3F1C-9746-B337-F70A384AAB85}" presName="hierChild6" presStyleCnt="0"/>
      <dgm:spPr/>
    </dgm:pt>
    <dgm:pt modelId="{3880653D-74C9-5F43-B72F-10D520ECD7CA}" type="pres">
      <dgm:prSet presAssocID="{146874CA-3F1C-9746-B337-F70A384AAB85}" presName="hierChild7" presStyleCnt="0"/>
      <dgm:spPr/>
    </dgm:pt>
  </dgm:ptLst>
  <dgm:cxnLst>
    <dgm:cxn modelId="{EA2408F7-5567-BF49-A9CA-C0266DA1433A}" type="presOf" srcId="{B65777A0-182A-2845-9D87-45E892AFF93D}" destId="{375D956A-1ACB-0344-B31B-6D5E76DE7D8D}" srcOrd="0" destOrd="0" presId="urn:microsoft.com/office/officeart/2005/8/layout/orgChart1"/>
    <dgm:cxn modelId="{A976882F-7DAE-C243-8532-D534B9AD0E3E}" type="presOf" srcId="{146874CA-3F1C-9746-B337-F70A384AAB85}" destId="{74E69367-31EE-9742-818E-638C71D9B5D4}" srcOrd="1" destOrd="0" presId="urn:microsoft.com/office/officeart/2005/8/layout/orgChart1"/>
    <dgm:cxn modelId="{48FB0886-1F90-E543-8DAB-4776632DEC47}" type="presOf" srcId="{56E5B659-A920-B44C-A987-5939EF62EC1C}" destId="{2E5BDEA7-FE03-974A-A0C6-B086DDAF590A}" srcOrd="0" destOrd="0" presId="urn:microsoft.com/office/officeart/2005/8/layout/orgChart1"/>
    <dgm:cxn modelId="{BE9B6AE5-BAC7-8D41-8912-A22CF87E692D}" type="presOf" srcId="{AC12F5C7-1748-DC44-8944-A6CCF8D08C80}" destId="{5229B2A9-EDC1-A942-9AA7-0C8B104FF9E4}" srcOrd="0" destOrd="0" presId="urn:microsoft.com/office/officeart/2005/8/layout/orgChart1"/>
    <dgm:cxn modelId="{599F8701-A863-2F43-8656-1B018F4D5A7E}" type="presOf" srcId="{8CD86243-DCC5-F348-A8EF-BF6B2B054BED}" destId="{8CDF13FD-57ED-D442-BC15-3709E58EB04E}" srcOrd="1" destOrd="0" presId="urn:microsoft.com/office/officeart/2005/8/layout/orgChart1"/>
    <dgm:cxn modelId="{EF5C0006-4F6E-F949-AE35-CBE98BB96518}" srcId="{177DA527-7E46-D044-A45D-9094FCD37F69}" destId="{1AD45946-C838-C840-B329-6A614BCA401A}" srcOrd="1" destOrd="0" parTransId="{03C8E78B-49AA-554C-8037-D4934C9EA282}" sibTransId="{DCDFAC16-B228-7F42-BF9C-A93A63D9FADB}"/>
    <dgm:cxn modelId="{B58B8BEA-F4BC-7B4C-9916-F79F54D430DF}" type="presOf" srcId="{1AD45946-C838-C840-B329-6A614BCA401A}" destId="{0B7A7279-F252-064A-A298-D8D2848D32FC}" srcOrd="0" destOrd="0" presId="urn:microsoft.com/office/officeart/2005/8/layout/orgChart1"/>
    <dgm:cxn modelId="{579904F6-0D98-794A-AE57-94E06738AE0F}" type="presOf" srcId="{1AD45946-C838-C840-B329-6A614BCA401A}" destId="{954FD407-3756-7849-A73C-BB4919308182}" srcOrd="1" destOrd="0" presId="urn:microsoft.com/office/officeart/2005/8/layout/orgChart1"/>
    <dgm:cxn modelId="{CA5CED48-E98F-A743-867A-DBCB4FE7F3D3}" srcId="{177DA527-7E46-D044-A45D-9094FCD37F69}" destId="{146874CA-3F1C-9746-B337-F70A384AAB85}" srcOrd="0" destOrd="0" parTransId="{56E5B659-A920-B44C-A987-5939EF62EC1C}" sibTransId="{792A812A-CF6F-1F43-9372-B34A95CB5B74}"/>
    <dgm:cxn modelId="{D15130A1-5072-6844-A179-543463325FF2}" type="presOf" srcId="{177DA527-7E46-D044-A45D-9094FCD37F69}" destId="{7DC9A4BE-56CD-AE4C-98FF-59DD60632528}" srcOrd="0" destOrd="0" presId="urn:microsoft.com/office/officeart/2005/8/layout/orgChart1"/>
    <dgm:cxn modelId="{485316D0-BAA8-2B46-AB03-52627C9D971E}" type="presOf" srcId="{03C8E78B-49AA-554C-8037-D4934C9EA282}" destId="{1821B4F5-8E5B-E144-AAC3-DFFA3819671E}" srcOrd="0" destOrd="0" presId="urn:microsoft.com/office/officeart/2005/8/layout/orgChart1"/>
    <dgm:cxn modelId="{4ED094AF-9852-374C-8A7E-769F32621752}" srcId="{177DA527-7E46-D044-A45D-9094FCD37F69}" destId="{8CD86243-DCC5-F348-A8EF-BF6B2B054BED}" srcOrd="3" destOrd="0" parTransId="{6A59CE0D-4381-2241-8E39-F182B1A5E54C}" sibTransId="{B4F0BF55-0600-D746-BB78-0DB55B9FDBC8}"/>
    <dgm:cxn modelId="{49DA8C8E-3B1C-634F-B199-432BCA0898C1}" type="presOf" srcId="{146874CA-3F1C-9746-B337-F70A384AAB85}" destId="{D3E3E48C-7D1B-5F4B-AD75-478BA1EFE6F2}" srcOrd="0" destOrd="0" presId="urn:microsoft.com/office/officeart/2005/8/layout/orgChart1"/>
    <dgm:cxn modelId="{32FD9278-FC91-FF4F-AA8A-ADE183E09504}" type="presOf" srcId="{AC12F5C7-1748-DC44-8944-A6CCF8D08C80}" destId="{0E7CC1DB-C8C5-E940-9B80-33F6834434B6}" srcOrd="1" destOrd="0" presId="urn:microsoft.com/office/officeart/2005/8/layout/orgChart1"/>
    <dgm:cxn modelId="{9AD84428-1229-C34C-8013-C0A2A1C3A7DD}" type="presOf" srcId="{8CD86243-DCC5-F348-A8EF-BF6B2B054BED}" destId="{0EB49233-70FE-834E-9216-DC0F86831B44}" srcOrd="0" destOrd="0" presId="urn:microsoft.com/office/officeart/2005/8/layout/orgChart1"/>
    <dgm:cxn modelId="{37482DF6-0CC7-E942-99B1-88ED915F77A2}" type="presOf" srcId="{98DC125F-C612-4548-9B5A-1A1D7F43AEDC}" destId="{4C2B2B41-5B9F-2F49-8091-285C0DDA4828}" srcOrd="0" destOrd="0" presId="urn:microsoft.com/office/officeart/2005/8/layout/orgChart1"/>
    <dgm:cxn modelId="{CF63C2D1-80A1-F44C-82F4-67A189B2EE38}" srcId="{B65777A0-182A-2845-9D87-45E892AFF93D}" destId="{177DA527-7E46-D044-A45D-9094FCD37F69}" srcOrd="0" destOrd="0" parTransId="{2A4BDC7A-1B00-9B44-B3D4-8CA28FE33E7B}" sibTransId="{1FC5D63C-513D-5045-A299-994270E9DB97}"/>
    <dgm:cxn modelId="{BD418EBA-0CEF-A344-BD2D-CA9CF44BE8EC}" srcId="{177DA527-7E46-D044-A45D-9094FCD37F69}" destId="{AC12F5C7-1748-DC44-8944-A6CCF8D08C80}" srcOrd="2" destOrd="0" parTransId="{98DC125F-C612-4548-9B5A-1A1D7F43AEDC}" sibTransId="{0A412FDB-66FF-A34D-B354-0D23DD389966}"/>
    <dgm:cxn modelId="{1571D897-C776-4E4C-9048-D3FA5E484F5C}" type="presOf" srcId="{6A59CE0D-4381-2241-8E39-F182B1A5E54C}" destId="{85A43DEB-78B0-2F49-9CD6-E947C5A6418B}" srcOrd="0" destOrd="0" presId="urn:microsoft.com/office/officeart/2005/8/layout/orgChart1"/>
    <dgm:cxn modelId="{9F00972C-B0A3-884C-9DE2-76F2A5658B03}" type="presOf" srcId="{177DA527-7E46-D044-A45D-9094FCD37F69}" destId="{2FE7FC30-2A0B-BC4E-817B-CFAD00F8E2E3}" srcOrd="1" destOrd="0" presId="urn:microsoft.com/office/officeart/2005/8/layout/orgChart1"/>
    <dgm:cxn modelId="{E6CDE8BD-2272-734A-B9A6-5002082ABA53}" type="presParOf" srcId="{375D956A-1ACB-0344-B31B-6D5E76DE7D8D}" destId="{101BF18E-15A4-E847-A9E8-93A0A87F92DE}" srcOrd="0" destOrd="0" presId="urn:microsoft.com/office/officeart/2005/8/layout/orgChart1"/>
    <dgm:cxn modelId="{F7D8563F-1A06-764C-BB5A-10CAD1EBF161}" type="presParOf" srcId="{101BF18E-15A4-E847-A9E8-93A0A87F92DE}" destId="{6B738112-6FB2-164C-946B-DA6DD85DCAE8}" srcOrd="0" destOrd="0" presId="urn:microsoft.com/office/officeart/2005/8/layout/orgChart1"/>
    <dgm:cxn modelId="{D2BBFB22-263D-E44D-8161-D5E0E5EEFEF5}" type="presParOf" srcId="{6B738112-6FB2-164C-946B-DA6DD85DCAE8}" destId="{7DC9A4BE-56CD-AE4C-98FF-59DD60632528}" srcOrd="0" destOrd="0" presId="urn:microsoft.com/office/officeart/2005/8/layout/orgChart1"/>
    <dgm:cxn modelId="{5D9A36BF-9114-2740-8B95-61A2E7EC8F27}" type="presParOf" srcId="{6B738112-6FB2-164C-946B-DA6DD85DCAE8}" destId="{2FE7FC30-2A0B-BC4E-817B-CFAD00F8E2E3}" srcOrd="1" destOrd="0" presId="urn:microsoft.com/office/officeart/2005/8/layout/orgChart1"/>
    <dgm:cxn modelId="{22876464-9D40-5C47-9166-82F5EE4B27A4}" type="presParOf" srcId="{101BF18E-15A4-E847-A9E8-93A0A87F92DE}" destId="{D79C6AB5-29D0-C845-9F65-7532C484C964}" srcOrd="1" destOrd="0" presId="urn:microsoft.com/office/officeart/2005/8/layout/orgChart1"/>
    <dgm:cxn modelId="{6E1756C3-9861-A744-B485-B346483B8391}" type="presParOf" srcId="{D79C6AB5-29D0-C845-9F65-7532C484C964}" destId="{1821B4F5-8E5B-E144-AAC3-DFFA3819671E}" srcOrd="0" destOrd="0" presId="urn:microsoft.com/office/officeart/2005/8/layout/orgChart1"/>
    <dgm:cxn modelId="{CBB79AFB-2924-F54A-B211-ADCD9C52165A}" type="presParOf" srcId="{D79C6AB5-29D0-C845-9F65-7532C484C964}" destId="{B850CBE7-D107-D247-A4B5-0DA3C4089536}" srcOrd="1" destOrd="0" presId="urn:microsoft.com/office/officeart/2005/8/layout/orgChart1"/>
    <dgm:cxn modelId="{41B0D4C7-16C6-184F-B1A6-BE5BB9F8BA4E}" type="presParOf" srcId="{B850CBE7-D107-D247-A4B5-0DA3C4089536}" destId="{BF020CA4-C0D6-0E4D-A7D9-33C84365E911}" srcOrd="0" destOrd="0" presId="urn:microsoft.com/office/officeart/2005/8/layout/orgChart1"/>
    <dgm:cxn modelId="{9C4296D5-D6BF-5242-9AC5-76DE23E40452}" type="presParOf" srcId="{BF020CA4-C0D6-0E4D-A7D9-33C84365E911}" destId="{0B7A7279-F252-064A-A298-D8D2848D32FC}" srcOrd="0" destOrd="0" presId="urn:microsoft.com/office/officeart/2005/8/layout/orgChart1"/>
    <dgm:cxn modelId="{1AC9C005-D7D0-2740-ACE0-7C5099271721}" type="presParOf" srcId="{BF020CA4-C0D6-0E4D-A7D9-33C84365E911}" destId="{954FD407-3756-7849-A73C-BB4919308182}" srcOrd="1" destOrd="0" presId="urn:microsoft.com/office/officeart/2005/8/layout/orgChart1"/>
    <dgm:cxn modelId="{B4212A28-3FF3-6548-8780-7BEEDF8FA0DA}" type="presParOf" srcId="{B850CBE7-D107-D247-A4B5-0DA3C4089536}" destId="{4EC44194-671B-9147-B541-EEDA6F5B00E2}" srcOrd="1" destOrd="0" presId="urn:microsoft.com/office/officeart/2005/8/layout/orgChart1"/>
    <dgm:cxn modelId="{10E81573-907A-4D47-A922-4CE770F4E261}" type="presParOf" srcId="{B850CBE7-D107-D247-A4B5-0DA3C4089536}" destId="{1632FBE3-CAFA-BC49-AC84-97478CA332D0}" srcOrd="2" destOrd="0" presId="urn:microsoft.com/office/officeart/2005/8/layout/orgChart1"/>
    <dgm:cxn modelId="{6533C9D2-0403-F14E-9731-3AF91F3CE596}" type="presParOf" srcId="{D79C6AB5-29D0-C845-9F65-7532C484C964}" destId="{4C2B2B41-5B9F-2F49-8091-285C0DDA4828}" srcOrd="2" destOrd="0" presId="urn:microsoft.com/office/officeart/2005/8/layout/orgChart1"/>
    <dgm:cxn modelId="{49497E55-DDD6-0C4A-A745-5196B2BBD8EC}" type="presParOf" srcId="{D79C6AB5-29D0-C845-9F65-7532C484C964}" destId="{46ADD785-09E7-FF48-A2A5-CA0694FB6C22}" srcOrd="3" destOrd="0" presId="urn:microsoft.com/office/officeart/2005/8/layout/orgChart1"/>
    <dgm:cxn modelId="{789D93A7-0793-B147-85B3-69124F837172}" type="presParOf" srcId="{46ADD785-09E7-FF48-A2A5-CA0694FB6C22}" destId="{7AAEB2CE-58DB-C14A-8EE9-92F93AD6C94C}" srcOrd="0" destOrd="0" presId="urn:microsoft.com/office/officeart/2005/8/layout/orgChart1"/>
    <dgm:cxn modelId="{3AABC5DA-25B5-104E-ACD4-A71984B9A8BF}" type="presParOf" srcId="{7AAEB2CE-58DB-C14A-8EE9-92F93AD6C94C}" destId="{5229B2A9-EDC1-A942-9AA7-0C8B104FF9E4}" srcOrd="0" destOrd="0" presId="urn:microsoft.com/office/officeart/2005/8/layout/orgChart1"/>
    <dgm:cxn modelId="{D36F78E4-DF73-1945-90A6-7C0340BD4A06}" type="presParOf" srcId="{7AAEB2CE-58DB-C14A-8EE9-92F93AD6C94C}" destId="{0E7CC1DB-C8C5-E940-9B80-33F6834434B6}" srcOrd="1" destOrd="0" presId="urn:microsoft.com/office/officeart/2005/8/layout/orgChart1"/>
    <dgm:cxn modelId="{62012781-6C4D-F84C-833E-E4385E2E8C0E}" type="presParOf" srcId="{46ADD785-09E7-FF48-A2A5-CA0694FB6C22}" destId="{F1C38FD9-988D-1F44-8912-B5A9CE609B16}" srcOrd="1" destOrd="0" presId="urn:microsoft.com/office/officeart/2005/8/layout/orgChart1"/>
    <dgm:cxn modelId="{897C7ED6-B8AF-D146-8939-68BE49012A9E}" type="presParOf" srcId="{46ADD785-09E7-FF48-A2A5-CA0694FB6C22}" destId="{EA48EB99-7BB0-1642-8603-1D91AA2EBFF6}" srcOrd="2" destOrd="0" presId="urn:microsoft.com/office/officeart/2005/8/layout/orgChart1"/>
    <dgm:cxn modelId="{2A8DC9A3-2AB0-EB44-B80C-7AA2574DB538}" type="presParOf" srcId="{D79C6AB5-29D0-C845-9F65-7532C484C964}" destId="{85A43DEB-78B0-2F49-9CD6-E947C5A6418B}" srcOrd="4" destOrd="0" presId="urn:microsoft.com/office/officeart/2005/8/layout/orgChart1"/>
    <dgm:cxn modelId="{F665C49A-D1C5-4246-9060-181CC72219D4}" type="presParOf" srcId="{D79C6AB5-29D0-C845-9F65-7532C484C964}" destId="{167827A7-B088-3E4B-A74D-04C0968E565A}" srcOrd="5" destOrd="0" presId="urn:microsoft.com/office/officeart/2005/8/layout/orgChart1"/>
    <dgm:cxn modelId="{31B97E83-17BD-2942-81BB-6C45E17E9997}" type="presParOf" srcId="{167827A7-B088-3E4B-A74D-04C0968E565A}" destId="{BB5C421F-047B-CF4F-A7ED-750BBD802DDD}" srcOrd="0" destOrd="0" presId="urn:microsoft.com/office/officeart/2005/8/layout/orgChart1"/>
    <dgm:cxn modelId="{F5AF4DEC-60C4-7948-9391-83E4D55FE2C7}" type="presParOf" srcId="{BB5C421F-047B-CF4F-A7ED-750BBD802DDD}" destId="{0EB49233-70FE-834E-9216-DC0F86831B44}" srcOrd="0" destOrd="0" presId="urn:microsoft.com/office/officeart/2005/8/layout/orgChart1"/>
    <dgm:cxn modelId="{756B8C11-701B-094F-B980-1707A5292E2F}" type="presParOf" srcId="{BB5C421F-047B-CF4F-A7ED-750BBD802DDD}" destId="{8CDF13FD-57ED-D442-BC15-3709E58EB04E}" srcOrd="1" destOrd="0" presId="urn:microsoft.com/office/officeart/2005/8/layout/orgChart1"/>
    <dgm:cxn modelId="{C8E0DDC8-6D19-724D-8A5B-707C55FF32A5}" type="presParOf" srcId="{167827A7-B088-3E4B-A74D-04C0968E565A}" destId="{38167DB9-16C4-3F4E-91E6-AB1B912FC22D}" srcOrd="1" destOrd="0" presId="urn:microsoft.com/office/officeart/2005/8/layout/orgChart1"/>
    <dgm:cxn modelId="{F082F6BA-0716-B542-9E93-EF327B8B35F6}" type="presParOf" srcId="{167827A7-B088-3E4B-A74D-04C0968E565A}" destId="{2F7D19E4-65FB-2D40-A33A-B9CEDE8AF654}" srcOrd="2" destOrd="0" presId="urn:microsoft.com/office/officeart/2005/8/layout/orgChart1"/>
    <dgm:cxn modelId="{A564DE4A-36A4-6B4F-A123-621862108FDA}" type="presParOf" srcId="{101BF18E-15A4-E847-A9E8-93A0A87F92DE}" destId="{20975D0A-3C2B-3C4D-96C5-A8F63E5A144E}" srcOrd="2" destOrd="0" presId="urn:microsoft.com/office/officeart/2005/8/layout/orgChart1"/>
    <dgm:cxn modelId="{46550C37-F2F4-BC47-8457-D8DEBB996C49}" type="presParOf" srcId="{20975D0A-3C2B-3C4D-96C5-A8F63E5A144E}" destId="{2E5BDEA7-FE03-974A-A0C6-B086DDAF590A}" srcOrd="0" destOrd="0" presId="urn:microsoft.com/office/officeart/2005/8/layout/orgChart1"/>
    <dgm:cxn modelId="{A623BCA4-BEE0-E043-A107-9FD700C739C7}" type="presParOf" srcId="{20975D0A-3C2B-3C4D-96C5-A8F63E5A144E}" destId="{73B1031E-0C59-EB4A-8739-F8B2739B0CD2}" srcOrd="1" destOrd="0" presId="urn:microsoft.com/office/officeart/2005/8/layout/orgChart1"/>
    <dgm:cxn modelId="{93BDF11C-3946-7447-B450-A3BA6965F98A}" type="presParOf" srcId="{73B1031E-0C59-EB4A-8739-F8B2739B0CD2}" destId="{FAD8FC69-A4C9-7146-83D1-7124411EA49B}" srcOrd="0" destOrd="0" presId="urn:microsoft.com/office/officeart/2005/8/layout/orgChart1"/>
    <dgm:cxn modelId="{CC2F4D2A-28FD-D84B-B60F-E2F503DE1A96}" type="presParOf" srcId="{FAD8FC69-A4C9-7146-83D1-7124411EA49B}" destId="{D3E3E48C-7D1B-5F4B-AD75-478BA1EFE6F2}" srcOrd="0" destOrd="0" presId="urn:microsoft.com/office/officeart/2005/8/layout/orgChart1"/>
    <dgm:cxn modelId="{F0120246-BAB1-5C45-993F-FCCCE48C9D8E}" type="presParOf" srcId="{FAD8FC69-A4C9-7146-83D1-7124411EA49B}" destId="{74E69367-31EE-9742-818E-638C71D9B5D4}" srcOrd="1" destOrd="0" presId="urn:microsoft.com/office/officeart/2005/8/layout/orgChart1"/>
    <dgm:cxn modelId="{E1746B33-B2D4-0B4A-881B-C56991806A0E}" type="presParOf" srcId="{73B1031E-0C59-EB4A-8739-F8B2739B0CD2}" destId="{75B56898-D2C1-6643-A11B-BD9AB62C35F3}" srcOrd="1" destOrd="0" presId="urn:microsoft.com/office/officeart/2005/8/layout/orgChart1"/>
    <dgm:cxn modelId="{C386B28F-62EC-4E43-B523-333221303D6F}" type="presParOf" srcId="{73B1031E-0C59-EB4A-8739-F8B2739B0CD2}" destId="{3880653D-74C9-5F43-B72F-10D520ECD7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777A0-182A-2845-9D87-45E892AFF93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7DA527-7E46-D044-A45D-9094FCD37F69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2A4BDC7A-1B00-9B44-B3D4-8CA28FE33E7B}" type="parTrans" cxnId="{CF63C2D1-80A1-F44C-82F4-67A189B2EE3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FC5D63C-513D-5045-A299-994270E9DB97}" type="sibTrans" cxnId="{CF63C2D1-80A1-F44C-82F4-67A189B2EE3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46874CA-3F1C-9746-B337-F70A384AAB85}" type="asst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dirty="0" err="1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56E5B659-A920-B44C-A987-5939EF62EC1C}" type="parTrans" cxnId="{CA5CED48-E98F-A743-867A-DBCB4FE7F3D3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792A812A-CF6F-1F43-9372-B34A95CB5B74}" type="sibTrans" cxnId="{CA5CED48-E98F-A743-867A-DBCB4FE7F3D3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AD45946-C838-C840-B329-6A614BCA401A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03C8E78B-49AA-554C-8037-D4934C9EA282}" type="parTrans" cxnId="{EF5C0006-4F6E-F949-AE35-CBE98BB9651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DCDFAC16-B228-7F42-BF9C-A93A63D9FADB}" type="sibTrans" cxnId="{EF5C0006-4F6E-F949-AE35-CBE98BB9651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AC12F5C7-1748-DC44-8944-A6CCF8D08C80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98DC125F-C612-4548-9B5A-1A1D7F43AEDC}" type="parTrans" cxnId="{BD418EBA-0CEF-A344-BD2D-CA9CF44BE8EC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0A412FDB-66FF-A34D-B354-0D23DD389966}" type="sibTrans" cxnId="{BD418EBA-0CEF-A344-BD2D-CA9CF44BE8EC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8CD86243-DCC5-F348-A8EF-BF6B2B054BED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6A59CE0D-4381-2241-8E39-F182B1A5E54C}" type="parTrans" cxnId="{4ED094AF-9852-374C-8A7E-769F32621752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B4F0BF55-0600-D746-BB78-0DB55B9FDBC8}" type="sibTrans" cxnId="{4ED094AF-9852-374C-8A7E-769F32621752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375D956A-1ACB-0344-B31B-6D5E76DE7D8D}" type="pres">
      <dgm:prSet presAssocID="{B65777A0-182A-2845-9D87-45E892AFF9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01BF18E-15A4-E847-A9E8-93A0A87F92DE}" type="pres">
      <dgm:prSet presAssocID="{177DA527-7E46-D044-A45D-9094FCD37F69}" presName="hierRoot1" presStyleCnt="0">
        <dgm:presLayoutVars>
          <dgm:hierBranch val="init"/>
        </dgm:presLayoutVars>
      </dgm:prSet>
      <dgm:spPr/>
    </dgm:pt>
    <dgm:pt modelId="{6B738112-6FB2-164C-946B-DA6DD85DCAE8}" type="pres">
      <dgm:prSet presAssocID="{177DA527-7E46-D044-A45D-9094FCD37F69}" presName="rootComposite1" presStyleCnt="0"/>
      <dgm:spPr/>
    </dgm:pt>
    <dgm:pt modelId="{7DC9A4BE-56CD-AE4C-98FF-59DD60632528}" type="pres">
      <dgm:prSet presAssocID="{177DA527-7E46-D044-A45D-9094FCD37F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E7FC30-2A0B-BC4E-817B-CFAD00F8E2E3}" type="pres">
      <dgm:prSet presAssocID="{177DA527-7E46-D044-A45D-9094FCD37F6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79C6AB5-29D0-C845-9F65-7532C484C964}" type="pres">
      <dgm:prSet presAssocID="{177DA527-7E46-D044-A45D-9094FCD37F69}" presName="hierChild2" presStyleCnt="0"/>
      <dgm:spPr/>
    </dgm:pt>
    <dgm:pt modelId="{1821B4F5-8E5B-E144-AAC3-DFFA3819671E}" type="pres">
      <dgm:prSet presAssocID="{03C8E78B-49AA-554C-8037-D4934C9EA282}" presName="Name37" presStyleLbl="parChTrans1D2" presStyleIdx="0" presStyleCnt="4"/>
      <dgm:spPr/>
      <dgm:t>
        <a:bodyPr/>
        <a:lstStyle/>
        <a:p>
          <a:endParaRPr lang="fr-FR"/>
        </a:p>
      </dgm:t>
    </dgm:pt>
    <dgm:pt modelId="{B850CBE7-D107-D247-A4B5-0DA3C4089536}" type="pres">
      <dgm:prSet presAssocID="{1AD45946-C838-C840-B329-6A614BCA401A}" presName="hierRoot2" presStyleCnt="0">
        <dgm:presLayoutVars>
          <dgm:hierBranch val="init"/>
        </dgm:presLayoutVars>
      </dgm:prSet>
      <dgm:spPr/>
    </dgm:pt>
    <dgm:pt modelId="{BF020CA4-C0D6-0E4D-A7D9-33C84365E911}" type="pres">
      <dgm:prSet presAssocID="{1AD45946-C838-C840-B329-6A614BCA401A}" presName="rootComposite" presStyleCnt="0"/>
      <dgm:spPr/>
    </dgm:pt>
    <dgm:pt modelId="{0B7A7279-F252-064A-A298-D8D2848D32FC}" type="pres">
      <dgm:prSet presAssocID="{1AD45946-C838-C840-B329-6A614BCA40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4FD407-3756-7849-A73C-BB4919308182}" type="pres">
      <dgm:prSet presAssocID="{1AD45946-C838-C840-B329-6A614BCA401A}" presName="rootConnector" presStyleLbl="node2" presStyleIdx="0" presStyleCnt="3"/>
      <dgm:spPr/>
      <dgm:t>
        <a:bodyPr/>
        <a:lstStyle/>
        <a:p>
          <a:endParaRPr lang="fr-FR"/>
        </a:p>
      </dgm:t>
    </dgm:pt>
    <dgm:pt modelId="{4EC44194-671B-9147-B541-EEDA6F5B00E2}" type="pres">
      <dgm:prSet presAssocID="{1AD45946-C838-C840-B329-6A614BCA401A}" presName="hierChild4" presStyleCnt="0"/>
      <dgm:spPr/>
    </dgm:pt>
    <dgm:pt modelId="{1632FBE3-CAFA-BC49-AC84-97478CA332D0}" type="pres">
      <dgm:prSet presAssocID="{1AD45946-C838-C840-B329-6A614BCA401A}" presName="hierChild5" presStyleCnt="0"/>
      <dgm:spPr/>
    </dgm:pt>
    <dgm:pt modelId="{4C2B2B41-5B9F-2F49-8091-285C0DDA4828}" type="pres">
      <dgm:prSet presAssocID="{98DC125F-C612-4548-9B5A-1A1D7F43AEDC}" presName="Name37" presStyleLbl="parChTrans1D2" presStyleIdx="1" presStyleCnt="4"/>
      <dgm:spPr/>
      <dgm:t>
        <a:bodyPr/>
        <a:lstStyle/>
        <a:p>
          <a:endParaRPr lang="fr-FR"/>
        </a:p>
      </dgm:t>
    </dgm:pt>
    <dgm:pt modelId="{46ADD785-09E7-FF48-A2A5-CA0694FB6C22}" type="pres">
      <dgm:prSet presAssocID="{AC12F5C7-1748-DC44-8944-A6CCF8D08C80}" presName="hierRoot2" presStyleCnt="0">
        <dgm:presLayoutVars>
          <dgm:hierBranch val="init"/>
        </dgm:presLayoutVars>
      </dgm:prSet>
      <dgm:spPr/>
    </dgm:pt>
    <dgm:pt modelId="{7AAEB2CE-58DB-C14A-8EE9-92F93AD6C94C}" type="pres">
      <dgm:prSet presAssocID="{AC12F5C7-1748-DC44-8944-A6CCF8D08C80}" presName="rootComposite" presStyleCnt="0"/>
      <dgm:spPr/>
    </dgm:pt>
    <dgm:pt modelId="{5229B2A9-EDC1-A942-9AA7-0C8B104FF9E4}" type="pres">
      <dgm:prSet presAssocID="{AC12F5C7-1748-DC44-8944-A6CCF8D08C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7CC1DB-C8C5-E940-9B80-33F6834434B6}" type="pres">
      <dgm:prSet presAssocID="{AC12F5C7-1748-DC44-8944-A6CCF8D08C80}" presName="rootConnector" presStyleLbl="node2" presStyleIdx="1" presStyleCnt="3"/>
      <dgm:spPr/>
      <dgm:t>
        <a:bodyPr/>
        <a:lstStyle/>
        <a:p>
          <a:endParaRPr lang="fr-FR"/>
        </a:p>
      </dgm:t>
    </dgm:pt>
    <dgm:pt modelId="{F1C38FD9-988D-1F44-8912-B5A9CE609B16}" type="pres">
      <dgm:prSet presAssocID="{AC12F5C7-1748-DC44-8944-A6CCF8D08C80}" presName="hierChild4" presStyleCnt="0"/>
      <dgm:spPr/>
    </dgm:pt>
    <dgm:pt modelId="{EA48EB99-7BB0-1642-8603-1D91AA2EBFF6}" type="pres">
      <dgm:prSet presAssocID="{AC12F5C7-1748-DC44-8944-A6CCF8D08C80}" presName="hierChild5" presStyleCnt="0"/>
      <dgm:spPr/>
    </dgm:pt>
    <dgm:pt modelId="{85A43DEB-78B0-2F49-9CD6-E947C5A6418B}" type="pres">
      <dgm:prSet presAssocID="{6A59CE0D-4381-2241-8E39-F182B1A5E54C}" presName="Name37" presStyleLbl="parChTrans1D2" presStyleIdx="2" presStyleCnt="4"/>
      <dgm:spPr/>
      <dgm:t>
        <a:bodyPr/>
        <a:lstStyle/>
        <a:p>
          <a:endParaRPr lang="fr-FR"/>
        </a:p>
      </dgm:t>
    </dgm:pt>
    <dgm:pt modelId="{167827A7-B088-3E4B-A74D-04C0968E565A}" type="pres">
      <dgm:prSet presAssocID="{8CD86243-DCC5-F348-A8EF-BF6B2B054BED}" presName="hierRoot2" presStyleCnt="0">
        <dgm:presLayoutVars>
          <dgm:hierBranch val="init"/>
        </dgm:presLayoutVars>
      </dgm:prSet>
      <dgm:spPr/>
    </dgm:pt>
    <dgm:pt modelId="{BB5C421F-047B-CF4F-A7ED-750BBD802DDD}" type="pres">
      <dgm:prSet presAssocID="{8CD86243-DCC5-F348-A8EF-BF6B2B054BED}" presName="rootComposite" presStyleCnt="0"/>
      <dgm:spPr/>
    </dgm:pt>
    <dgm:pt modelId="{0EB49233-70FE-834E-9216-DC0F86831B44}" type="pres">
      <dgm:prSet presAssocID="{8CD86243-DCC5-F348-A8EF-BF6B2B054B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DF13FD-57ED-D442-BC15-3709E58EB04E}" type="pres">
      <dgm:prSet presAssocID="{8CD86243-DCC5-F348-A8EF-BF6B2B054BED}" presName="rootConnector" presStyleLbl="node2" presStyleIdx="2" presStyleCnt="3"/>
      <dgm:spPr/>
      <dgm:t>
        <a:bodyPr/>
        <a:lstStyle/>
        <a:p>
          <a:endParaRPr lang="fr-FR"/>
        </a:p>
      </dgm:t>
    </dgm:pt>
    <dgm:pt modelId="{38167DB9-16C4-3F4E-91E6-AB1B912FC22D}" type="pres">
      <dgm:prSet presAssocID="{8CD86243-DCC5-F348-A8EF-BF6B2B054BED}" presName="hierChild4" presStyleCnt="0"/>
      <dgm:spPr/>
    </dgm:pt>
    <dgm:pt modelId="{2F7D19E4-65FB-2D40-A33A-B9CEDE8AF654}" type="pres">
      <dgm:prSet presAssocID="{8CD86243-DCC5-F348-A8EF-BF6B2B054BED}" presName="hierChild5" presStyleCnt="0"/>
      <dgm:spPr/>
    </dgm:pt>
    <dgm:pt modelId="{20975D0A-3C2B-3C4D-96C5-A8F63E5A144E}" type="pres">
      <dgm:prSet presAssocID="{177DA527-7E46-D044-A45D-9094FCD37F69}" presName="hierChild3" presStyleCnt="0"/>
      <dgm:spPr/>
    </dgm:pt>
    <dgm:pt modelId="{2E5BDEA7-FE03-974A-A0C6-B086DDAF590A}" type="pres">
      <dgm:prSet presAssocID="{56E5B659-A920-B44C-A987-5939EF62EC1C}" presName="Name111" presStyleLbl="parChTrans1D2" presStyleIdx="3" presStyleCnt="4"/>
      <dgm:spPr/>
      <dgm:t>
        <a:bodyPr/>
        <a:lstStyle/>
        <a:p>
          <a:endParaRPr lang="fr-FR"/>
        </a:p>
      </dgm:t>
    </dgm:pt>
    <dgm:pt modelId="{73B1031E-0C59-EB4A-8739-F8B2739B0CD2}" type="pres">
      <dgm:prSet presAssocID="{146874CA-3F1C-9746-B337-F70A384AAB85}" presName="hierRoot3" presStyleCnt="0">
        <dgm:presLayoutVars>
          <dgm:hierBranch val="init"/>
        </dgm:presLayoutVars>
      </dgm:prSet>
      <dgm:spPr/>
    </dgm:pt>
    <dgm:pt modelId="{FAD8FC69-A4C9-7146-83D1-7124411EA49B}" type="pres">
      <dgm:prSet presAssocID="{146874CA-3F1C-9746-B337-F70A384AAB85}" presName="rootComposite3" presStyleCnt="0"/>
      <dgm:spPr/>
    </dgm:pt>
    <dgm:pt modelId="{D3E3E48C-7D1B-5F4B-AD75-478BA1EFE6F2}" type="pres">
      <dgm:prSet presAssocID="{146874CA-3F1C-9746-B337-F70A384AAB8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E69367-31EE-9742-818E-638C71D9B5D4}" type="pres">
      <dgm:prSet presAssocID="{146874CA-3F1C-9746-B337-F70A384AAB85}" presName="rootConnector3" presStyleLbl="asst1" presStyleIdx="0" presStyleCnt="1"/>
      <dgm:spPr/>
      <dgm:t>
        <a:bodyPr/>
        <a:lstStyle/>
        <a:p>
          <a:endParaRPr lang="fr-FR"/>
        </a:p>
      </dgm:t>
    </dgm:pt>
    <dgm:pt modelId="{75B56898-D2C1-6643-A11B-BD9AB62C35F3}" type="pres">
      <dgm:prSet presAssocID="{146874CA-3F1C-9746-B337-F70A384AAB85}" presName="hierChild6" presStyleCnt="0"/>
      <dgm:spPr/>
    </dgm:pt>
    <dgm:pt modelId="{3880653D-74C9-5F43-B72F-10D520ECD7CA}" type="pres">
      <dgm:prSet presAssocID="{146874CA-3F1C-9746-B337-F70A384AAB85}" presName="hierChild7" presStyleCnt="0"/>
      <dgm:spPr/>
    </dgm:pt>
  </dgm:ptLst>
  <dgm:cxnLst>
    <dgm:cxn modelId="{EF5C0006-4F6E-F949-AE35-CBE98BB96518}" srcId="{177DA527-7E46-D044-A45D-9094FCD37F69}" destId="{1AD45946-C838-C840-B329-6A614BCA401A}" srcOrd="1" destOrd="0" parTransId="{03C8E78B-49AA-554C-8037-D4934C9EA282}" sibTransId="{DCDFAC16-B228-7F42-BF9C-A93A63D9FADB}"/>
    <dgm:cxn modelId="{5F91E0CC-7A02-934A-AF59-03164897016E}" type="presOf" srcId="{B65777A0-182A-2845-9D87-45E892AFF93D}" destId="{375D956A-1ACB-0344-B31B-6D5E76DE7D8D}" srcOrd="0" destOrd="0" presId="urn:microsoft.com/office/officeart/2005/8/layout/orgChart1"/>
    <dgm:cxn modelId="{6783CCD9-EBEC-5F46-9862-D72F53B909CB}" type="presOf" srcId="{98DC125F-C612-4548-9B5A-1A1D7F43AEDC}" destId="{4C2B2B41-5B9F-2F49-8091-285C0DDA4828}" srcOrd="0" destOrd="0" presId="urn:microsoft.com/office/officeart/2005/8/layout/orgChart1"/>
    <dgm:cxn modelId="{71DA14BF-98B5-D643-8365-A9286D232340}" type="presOf" srcId="{AC12F5C7-1748-DC44-8944-A6CCF8D08C80}" destId="{5229B2A9-EDC1-A942-9AA7-0C8B104FF9E4}" srcOrd="0" destOrd="0" presId="urn:microsoft.com/office/officeart/2005/8/layout/orgChart1"/>
    <dgm:cxn modelId="{E969CC48-5660-F543-9251-07EEDF00EC0A}" type="presOf" srcId="{8CD86243-DCC5-F348-A8EF-BF6B2B054BED}" destId="{8CDF13FD-57ED-D442-BC15-3709E58EB04E}" srcOrd="1" destOrd="0" presId="urn:microsoft.com/office/officeart/2005/8/layout/orgChart1"/>
    <dgm:cxn modelId="{9C8475F7-EDFC-694A-91AE-088B5E480D4A}" type="presOf" srcId="{177DA527-7E46-D044-A45D-9094FCD37F69}" destId="{2FE7FC30-2A0B-BC4E-817B-CFAD00F8E2E3}" srcOrd="1" destOrd="0" presId="urn:microsoft.com/office/officeart/2005/8/layout/orgChart1"/>
    <dgm:cxn modelId="{788B05AC-E80D-F04D-8E35-1C7BC910068C}" type="presOf" srcId="{1AD45946-C838-C840-B329-6A614BCA401A}" destId="{954FD407-3756-7849-A73C-BB4919308182}" srcOrd="1" destOrd="0" presId="urn:microsoft.com/office/officeart/2005/8/layout/orgChart1"/>
    <dgm:cxn modelId="{EB3813FE-A6BA-B64B-8D27-281E6C9C48D4}" type="presOf" srcId="{03C8E78B-49AA-554C-8037-D4934C9EA282}" destId="{1821B4F5-8E5B-E144-AAC3-DFFA3819671E}" srcOrd="0" destOrd="0" presId="urn:microsoft.com/office/officeart/2005/8/layout/orgChart1"/>
    <dgm:cxn modelId="{CA5CED48-E98F-A743-867A-DBCB4FE7F3D3}" srcId="{177DA527-7E46-D044-A45D-9094FCD37F69}" destId="{146874CA-3F1C-9746-B337-F70A384AAB85}" srcOrd="0" destOrd="0" parTransId="{56E5B659-A920-B44C-A987-5939EF62EC1C}" sibTransId="{792A812A-CF6F-1F43-9372-B34A95CB5B74}"/>
    <dgm:cxn modelId="{8A75DC71-C81E-874A-81FF-C412793AA6AE}" type="presOf" srcId="{177DA527-7E46-D044-A45D-9094FCD37F69}" destId="{7DC9A4BE-56CD-AE4C-98FF-59DD60632528}" srcOrd="0" destOrd="0" presId="urn:microsoft.com/office/officeart/2005/8/layout/orgChart1"/>
    <dgm:cxn modelId="{B66A171E-0AF2-B847-A5BB-80DCA928E280}" type="presOf" srcId="{56E5B659-A920-B44C-A987-5939EF62EC1C}" destId="{2E5BDEA7-FE03-974A-A0C6-B086DDAF590A}" srcOrd="0" destOrd="0" presId="urn:microsoft.com/office/officeart/2005/8/layout/orgChart1"/>
    <dgm:cxn modelId="{93AAEEE1-66D6-2F40-B34D-F3E423F725A0}" type="presOf" srcId="{1AD45946-C838-C840-B329-6A614BCA401A}" destId="{0B7A7279-F252-064A-A298-D8D2848D32FC}" srcOrd="0" destOrd="0" presId="urn:microsoft.com/office/officeart/2005/8/layout/orgChart1"/>
    <dgm:cxn modelId="{4ED094AF-9852-374C-8A7E-769F32621752}" srcId="{177DA527-7E46-D044-A45D-9094FCD37F69}" destId="{8CD86243-DCC5-F348-A8EF-BF6B2B054BED}" srcOrd="3" destOrd="0" parTransId="{6A59CE0D-4381-2241-8E39-F182B1A5E54C}" sibTransId="{B4F0BF55-0600-D746-BB78-0DB55B9FDBC8}"/>
    <dgm:cxn modelId="{CF63C2D1-80A1-F44C-82F4-67A189B2EE38}" srcId="{B65777A0-182A-2845-9D87-45E892AFF93D}" destId="{177DA527-7E46-D044-A45D-9094FCD37F69}" srcOrd="0" destOrd="0" parTransId="{2A4BDC7A-1B00-9B44-B3D4-8CA28FE33E7B}" sibTransId="{1FC5D63C-513D-5045-A299-994270E9DB97}"/>
    <dgm:cxn modelId="{AB19F71C-16E8-C34C-9E52-545D3EC2895C}" type="presOf" srcId="{6A59CE0D-4381-2241-8E39-F182B1A5E54C}" destId="{85A43DEB-78B0-2F49-9CD6-E947C5A6418B}" srcOrd="0" destOrd="0" presId="urn:microsoft.com/office/officeart/2005/8/layout/orgChart1"/>
    <dgm:cxn modelId="{D95FEEED-14C8-A347-8FC5-3B65BF5B6AAC}" type="presOf" srcId="{146874CA-3F1C-9746-B337-F70A384AAB85}" destId="{74E69367-31EE-9742-818E-638C71D9B5D4}" srcOrd="1" destOrd="0" presId="urn:microsoft.com/office/officeart/2005/8/layout/orgChart1"/>
    <dgm:cxn modelId="{BD418EBA-0CEF-A344-BD2D-CA9CF44BE8EC}" srcId="{177DA527-7E46-D044-A45D-9094FCD37F69}" destId="{AC12F5C7-1748-DC44-8944-A6CCF8D08C80}" srcOrd="2" destOrd="0" parTransId="{98DC125F-C612-4548-9B5A-1A1D7F43AEDC}" sibTransId="{0A412FDB-66FF-A34D-B354-0D23DD389966}"/>
    <dgm:cxn modelId="{C559953E-90AF-B947-A1BD-D6E1290BE8EC}" type="presOf" srcId="{146874CA-3F1C-9746-B337-F70A384AAB85}" destId="{D3E3E48C-7D1B-5F4B-AD75-478BA1EFE6F2}" srcOrd="0" destOrd="0" presId="urn:microsoft.com/office/officeart/2005/8/layout/orgChart1"/>
    <dgm:cxn modelId="{B27501CA-607C-7646-A94C-384B4E39C2FA}" type="presOf" srcId="{AC12F5C7-1748-DC44-8944-A6CCF8D08C80}" destId="{0E7CC1DB-C8C5-E940-9B80-33F6834434B6}" srcOrd="1" destOrd="0" presId="urn:microsoft.com/office/officeart/2005/8/layout/orgChart1"/>
    <dgm:cxn modelId="{3612B70A-D7DD-1449-BE42-63802149E3CE}" type="presOf" srcId="{8CD86243-DCC5-F348-A8EF-BF6B2B054BED}" destId="{0EB49233-70FE-834E-9216-DC0F86831B44}" srcOrd="0" destOrd="0" presId="urn:microsoft.com/office/officeart/2005/8/layout/orgChart1"/>
    <dgm:cxn modelId="{2B267043-0585-504E-958D-CB454E555AF6}" type="presParOf" srcId="{375D956A-1ACB-0344-B31B-6D5E76DE7D8D}" destId="{101BF18E-15A4-E847-A9E8-93A0A87F92DE}" srcOrd="0" destOrd="0" presId="urn:microsoft.com/office/officeart/2005/8/layout/orgChart1"/>
    <dgm:cxn modelId="{088A077C-7CC3-4243-820C-61402BD44F62}" type="presParOf" srcId="{101BF18E-15A4-E847-A9E8-93A0A87F92DE}" destId="{6B738112-6FB2-164C-946B-DA6DD85DCAE8}" srcOrd="0" destOrd="0" presId="urn:microsoft.com/office/officeart/2005/8/layout/orgChart1"/>
    <dgm:cxn modelId="{7FD13D9F-0068-7248-8501-5C70222ADB3F}" type="presParOf" srcId="{6B738112-6FB2-164C-946B-DA6DD85DCAE8}" destId="{7DC9A4BE-56CD-AE4C-98FF-59DD60632528}" srcOrd="0" destOrd="0" presId="urn:microsoft.com/office/officeart/2005/8/layout/orgChart1"/>
    <dgm:cxn modelId="{54D83B7F-BDE1-454F-86B5-49988B30726D}" type="presParOf" srcId="{6B738112-6FB2-164C-946B-DA6DD85DCAE8}" destId="{2FE7FC30-2A0B-BC4E-817B-CFAD00F8E2E3}" srcOrd="1" destOrd="0" presId="urn:microsoft.com/office/officeart/2005/8/layout/orgChart1"/>
    <dgm:cxn modelId="{463D996E-0D50-C649-A6E6-27E9D42E8674}" type="presParOf" srcId="{101BF18E-15A4-E847-A9E8-93A0A87F92DE}" destId="{D79C6AB5-29D0-C845-9F65-7532C484C964}" srcOrd="1" destOrd="0" presId="urn:microsoft.com/office/officeart/2005/8/layout/orgChart1"/>
    <dgm:cxn modelId="{ACDFFF61-66F8-B74A-AD95-B88CB25287DC}" type="presParOf" srcId="{D79C6AB5-29D0-C845-9F65-7532C484C964}" destId="{1821B4F5-8E5B-E144-AAC3-DFFA3819671E}" srcOrd="0" destOrd="0" presId="urn:microsoft.com/office/officeart/2005/8/layout/orgChart1"/>
    <dgm:cxn modelId="{B6D5B46E-37BA-7243-8C10-75593756FA36}" type="presParOf" srcId="{D79C6AB5-29D0-C845-9F65-7532C484C964}" destId="{B850CBE7-D107-D247-A4B5-0DA3C4089536}" srcOrd="1" destOrd="0" presId="urn:microsoft.com/office/officeart/2005/8/layout/orgChart1"/>
    <dgm:cxn modelId="{83277A5D-9BAF-E145-B28D-6BF148BD45CE}" type="presParOf" srcId="{B850CBE7-D107-D247-A4B5-0DA3C4089536}" destId="{BF020CA4-C0D6-0E4D-A7D9-33C84365E911}" srcOrd="0" destOrd="0" presId="urn:microsoft.com/office/officeart/2005/8/layout/orgChart1"/>
    <dgm:cxn modelId="{FB5FD82A-C556-4440-ACEF-5A51B5D290C3}" type="presParOf" srcId="{BF020CA4-C0D6-0E4D-A7D9-33C84365E911}" destId="{0B7A7279-F252-064A-A298-D8D2848D32FC}" srcOrd="0" destOrd="0" presId="urn:microsoft.com/office/officeart/2005/8/layout/orgChart1"/>
    <dgm:cxn modelId="{9B7A9559-D7D1-5244-9933-F2E8BD53874E}" type="presParOf" srcId="{BF020CA4-C0D6-0E4D-A7D9-33C84365E911}" destId="{954FD407-3756-7849-A73C-BB4919308182}" srcOrd="1" destOrd="0" presId="urn:microsoft.com/office/officeart/2005/8/layout/orgChart1"/>
    <dgm:cxn modelId="{ADD4E2A5-7215-9A4F-A58B-4B4D8860AD33}" type="presParOf" srcId="{B850CBE7-D107-D247-A4B5-0DA3C4089536}" destId="{4EC44194-671B-9147-B541-EEDA6F5B00E2}" srcOrd="1" destOrd="0" presId="urn:microsoft.com/office/officeart/2005/8/layout/orgChart1"/>
    <dgm:cxn modelId="{5BC4DCE4-79FE-3244-A505-D678B86611FC}" type="presParOf" srcId="{B850CBE7-D107-D247-A4B5-0DA3C4089536}" destId="{1632FBE3-CAFA-BC49-AC84-97478CA332D0}" srcOrd="2" destOrd="0" presId="urn:microsoft.com/office/officeart/2005/8/layout/orgChart1"/>
    <dgm:cxn modelId="{5C9DBC44-376D-044C-82A7-E5CB24C6CB17}" type="presParOf" srcId="{D79C6AB5-29D0-C845-9F65-7532C484C964}" destId="{4C2B2B41-5B9F-2F49-8091-285C0DDA4828}" srcOrd="2" destOrd="0" presId="urn:microsoft.com/office/officeart/2005/8/layout/orgChart1"/>
    <dgm:cxn modelId="{A4EC52EC-ECCA-5842-B8F0-1A09CD6B919F}" type="presParOf" srcId="{D79C6AB5-29D0-C845-9F65-7532C484C964}" destId="{46ADD785-09E7-FF48-A2A5-CA0694FB6C22}" srcOrd="3" destOrd="0" presId="urn:microsoft.com/office/officeart/2005/8/layout/orgChart1"/>
    <dgm:cxn modelId="{D839B7C4-7DA7-1049-BAC0-8EB834391F19}" type="presParOf" srcId="{46ADD785-09E7-FF48-A2A5-CA0694FB6C22}" destId="{7AAEB2CE-58DB-C14A-8EE9-92F93AD6C94C}" srcOrd="0" destOrd="0" presId="urn:microsoft.com/office/officeart/2005/8/layout/orgChart1"/>
    <dgm:cxn modelId="{E02ECBB1-86AC-3A45-8948-A009BEC09139}" type="presParOf" srcId="{7AAEB2CE-58DB-C14A-8EE9-92F93AD6C94C}" destId="{5229B2A9-EDC1-A942-9AA7-0C8B104FF9E4}" srcOrd="0" destOrd="0" presId="urn:microsoft.com/office/officeart/2005/8/layout/orgChart1"/>
    <dgm:cxn modelId="{87B201FA-325F-4343-B455-1B43AA1DB5D2}" type="presParOf" srcId="{7AAEB2CE-58DB-C14A-8EE9-92F93AD6C94C}" destId="{0E7CC1DB-C8C5-E940-9B80-33F6834434B6}" srcOrd="1" destOrd="0" presId="urn:microsoft.com/office/officeart/2005/8/layout/orgChart1"/>
    <dgm:cxn modelId="{BEC7D8D3-502E-444B-B94C-781B9F96E425}" type="presParOf" srcId="{46ADD785-09E7-FF48-A2A5-CA0694FB6C22}" destId="{F1C38FD9-988D-1F44-8912-B5A9CE609B16}" srcOrd="1" destOrd="0" presId="urn:microsoft.com/office/officeart/2005/8/layout/orgChart1"/>
    <dgm:cxn modelId="{CF52D281-0DB1-B049-9D90-216274419706}" type="presParOf" srcId="{46ADD785-09E7-FF48-A2A5-CA0694FB6C22}" destId="{EA48EB99-7BB0-1642-8603-1D91AA2EBFF6}" srcOrd="2" destOrd="0" presId="urn:microsoft.com/office/officeart/2005/8/layout/orgChart1"/>
    <dgm:cxn modelId="{EC82B82E-17B8-8B49-9AA4-ED74DB41B1A4}" type="presParOf" srcId="{D79C6AB5-29D0-C845-9F65-7532C484C964}" destId="{85A43DEB-78B0-2F49-9CD6-E947C5A6418B}" srcOrd="4" destOrd="0" presId="urn:microsoft.com/office/officeart/2005/8/layout/orgChart1"/>
    <dgm:cxn modelId="{81E11436-4A09-344B-873E-49F6E2D5787E}" type="presParOf" srcId="{D79C6AB5-29D0-C845-9F65-7532C484C964}" destId="{167827A7-B088-3E4B-A74D-04C0968E565A}" srcOrd="5" destOrd="0" presId="urn:microsoft.com/office/officeart/2005/8/layout/orgChart1"/>
    <dgm:cxn modelId="{8F1DB0CC-8807-664C-AEAB-584BC9E5B36B}" type="presParOf" srcId="{167827A7-B088-3E4B-A74D-04C0968E565A}" destId="{BB5C421F-047B-CF4F-A7ED-750BBD802DDD}" srcOrd="0" destOrd="0" presId="urn:microsoft.com/office/officeart/2005/8/layout/orgChart1"/>
    <dgm:cxn modelId="{09A2E493-046A-4B45-A234-0E94498A5A79}" type="presParOf" srcId="{BB5C421F-047B-CF4F-A7ED-750BBD802DDD}" destId="{0EB49233-70FE-834E-9216-DC0F86831B44}" srcOrd="0" destOrd="0" presId="urn:microsoft.com/office/officeart/2005/8/layout/orgChart1"/>
    <dgm:cxn modelId="{6A8FF3E4-6618-B44F-8C2B-121B805970E7}" type="presParOf" srcId="{BB5C421F-047B-CF4F-A7ED-750BBD802DDD}" destId="{8CDF13FD-57ED-D442-BC15-3709E58EB04E}" srcOrd="1" destOrd="0" presId="urn:microsoft.com/office/officeart/2005/8/layout/orgChart1"/>
    <dgm:cxn modelId="{2D4B332B-A8C4-DA46-95A3-96BDD6086B1A}" type="presParOf" srcId="{167827A7-B088-3E4B-A74D-04C0968E565A}" destId="{38167DB9-16C4-3F4E-91E6-AB1B912FC22D}" srcOrd="1" destOrd="0" presId="urn:microsoft.com/office/officeart/2005/8/layout/orgChart1"/>
    <dgm:cxn modelId="{1262E3BD-CD19-9B4B-BFED-B57608D4FAD1}" type="presParOf" srcId="{167827A7-B088-3E4B-A74D-04C0968E565A}" destId="{2F7D19E4-65FB-2D40-A33A-B9CEDE8AF654}" srcOrd="2" destOrd="0" presId="urn:microsoft.com/office/officeart/2005/8/layout/orgChart1"/>
    <dgm:cxn modelId="{FC94AF90-2A66-A64E-B867-B438765EEBBB}" type="presParOf" srcId="{101BF18E-15A4-E847-A9E8-93A0A87F92DE}" destId="{20975D0A-3C2B-3C4D-96C5-A8F63E5A144E}" srcOrd="2" destOrd="0" presId="urn:microsoft.com/office/officeart/2005/8/layout/orgChart1"/>
    <dgm:cxn modelId="{60728BA1-DBF9-5447-AC50-FC5EE50C619E}" type="presParOf" srcId="{20975D0A-3C2B-3C4D-96C5-A8F63E5A144E}" destId="{2E5BDEA7-FE03-974A-A0C6-B086DDAF590A}" srcOrd="0" destOrd="0" presId="urn:microsoft.com/office/officeart/2005/8/layout/orgChart1"/>
    <dgm:cxn modelId="{5146ED22-545E-5448-AA29-BB8BD4A6AA3F}" type="presParOf" srcId="{20975D0A-3C2B-3C4D-96C5-A8F63E5A144E}" destId="{73B1031E-0C59-EB4A-8739-F8B2739B0CD2}" srcOrd="1" destOrd="0" presId="urn:microsoft.com/office/officeart/2005/8/layout/orgChart1"/>
    <dgm:cxn modelId="{B844519B-4E31-634E-95DD-1D402CD04A10}" type="presParOf" srcId="{73B1031E-0C59-EB4A-8739-F8B2739B0CD2}" destId="{FAD8FC69-A4C9-7146-83D1-7124411EA49B}" srcOrd="0" destOrd="0" presId="urn:microsoft.com/office/officeart/2005/8/layout/orgChart1"/>
    <dgm:cxn modelId="{969325B2-01C8-6A42-90E5-70909A5EF402}" type="presParOf" srcId="{FAD8FC69-A4C9-7146-83D1-7124411EA49B}" destId="{D3E3E48C-7D1B-5F4B-AD75-478BA1EFE6F2}" srcOrd="0" destOrd="0" presId="urn:microsoft.com/office/officeart/2005/8/layout/orgChart1"/>
    <dgm:cxn modelId="{48F8650D-AD1D-7247-9057-12A96DCDC422}" type="presParOf" srcId="{FAD8FC69-A4C9-7146-83D1-7124411EA49B}" destId="{74E69367-31EE-9742-818E-638C71D9B5D4}" srcOrd="1" destOrd="0" presId="urn:microsoft.com/office/officeart/2005/8/layout/orgChart1"/>
    <dgm:cxn modelId="{AEC6CEDC-61AD-164B-B3CE-C879E0AB01C2}" type="presParOf" srcId="{73B1031E-0C59-EB4A-8739-F8B2739B0CD2}" destId="{75B56898-D2C1-6643-A11B-BD9AB62C35F3}" srcOrd="1" destOrd="0" presId="urn:microsoft.com/office/officeart/2005/8/layout/orgChart1"/>
    <dgm:cxn modelId="{FA31F2DA-C9B7-7A43-B76C-E3EC06D61789}" type="presParOf" srcId="{73B1031E-0C59-EB4A-8739-F8B2739B0CD2}" destId="{3880653D-74C9-5F43-B72F-10D520ECD7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777A0-182A-2845-9D87-45E892AFF93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7DA527-7E46-D044-A45D-9094FCD37F69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2A4BDC7A-1B00-9B44-B3D4-8CA28FE33E7B}" type="parTrans" cxnId="{CF63C2D1-80A1-F44C-82F4-67A189B2EE3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FC5D63C-513D-5045-A299-994270E9DB97}" type="sibTrans" cxnId="{CF63C2D1-80A1-F44C-82F4-67A189B2EE3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46874CA-3F1C-9746-B337-F70A384AAB85}" type="asst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dirty="0" err="1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56E5B659-A920-B44C-A987-5939EF62EC1C}" type="parTrans" cxnId="{CA5CED48-E98F-A743-867A-DBCB4FE7F3D3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792A812A-CF6F-1F43-9372-B34A95CB5B74}" type="sibTrans" cxnId="{CA5CED48-E98F-A743-867A-DBCB4FE7F3D3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AD45946-C838-C840-B329-6A614BCA401A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03C8E78B-49AA-554C-8037-D4934C9EA282}" type="parTrans" cxnId="{EF5C0006-4F6E-F949-AE35-CBE98BB9651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DCDFAC16-B228-7F42-BF9C-A93A63D9FADB}" type="sibTrans" cxnId="{EF5C0006-4F6E-F949-AE35-CBE98BB9651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AC12F5C7-1748-DC44-8944-A6CCF8D08C80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98DC125F-C612-4548-9B5A-1A1D7F43AEDC}" type="parTrans" cxnId="{BD418EBA-0CEF-A344-BD2D-CA9CF44BE8EC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0A412FDB-66FF-A34D-B354-0D23DD389966}" type="sibTrans" cxnId="{BD418EBA-0CEF-A344-BD2D-CA9CF44BE8EC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8CD86243-DCC5-F348-A8EF-BF6B2B054BED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6A59CE0D-4381-2241-8E39-F182B1A5E54C}" type="parTrans" cxnId="{4ED094AF-9852-374C-8A7E-769F32621752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B4F0BF55-0600-D746-BB78-0DB55B9FDBC8}" type="sibTrans" cxnId="{4ED094AF-9852-374C-8A7E-769F32621752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375D956A-1ACB-0344-B31B-6D5E76DE7D8D}" type="pres">
      <dgm:prSet presAssocID="{B65777A0-182A-2845-9D87-45E892AFF9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01BF18E-15A4-E847-A9E8-93A0A87F92DE}" type="pres">
      <dgm:prSet presAssocID="{177DA527-7E46-D044-A45D-9094FCD37F69}" presName="hierRoot1" presStyleCnt="0">
        <dgm:presLayoutVars>
          <dgm:hierBranch val="init"/>
        </dgm:presLayoutVars>
      </dgm:prSet>
      <dgm:spPr/>
    </dgm:pt>
    <dgm:pt modelId="{6B738112-6FB2-164C-946B-DA6DD85DCAE8}" type="pres">
      <dgm:prSet presAssocID="{177DA527-7E46-D044-A45D-9094FCD37F69}" presName="rootComposite1" presStyleCnt="0"/>
      <dgm:spPr/>
    </dgm:pt>
    <dgm:pt modelId="{7DC9A4BE-56CD-AE4C-98FF-59DD60632528}" type="pres">
      <dgm:prSet presAssocID="{177DA527-7E46-D044-A45D-9094FCD37F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E7FC30-2A0B-BC4E-817B-CFAD00F8E2E3}" type="pres">
      <dgm:prSet presAssocID="{177DA527-7E46-D044-A45D-9094FCD37F6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79C6AB5-29D0-C845-9F65-7532C484C964}" type="pres">
      <dgm:prSet presAssocID="{177DA527-7E46-D044-A45D-9094FCD37F69}" presName="hierChild2" presStyleCnt="0"/>
      <dgm:spPr/>
    </dgm:pt>
    <dgm:pt modelId="{1821B4F5-8E5B-E144-AAC3-DFFA3819671E}" type="pres">
      <dgm:prSet presAssocID="{03C8E78B-49AA-554C-8037-D4934C9EA282}" presName="Name37" presStyleLbl="parChTrans1D2" presStyleIdx="0" presStyleCnt="4"/>
      <dgm:spPr/>
      <dgm:t>
        <a:bodyPr/>
        <a:lstStyle/>
        <a:p>
          <a:endParaRPr lang="fr-FR"/>
        </a:p>
      </dgm:t>
    </dgm:pt>
    <dgm:pt modelId="{B850CBE7-D107-D247-A4B5-0DA3C4089536}" type="pres">
      <dgm:prSet presAssocID="{1AD45946-C838-C840-B329-6A614BCA401A}" presName="hierRoot2" presStyleCnt="0">
        <dgm:presLayoutVars>
          <dgm:hierBranch val="init"/>
        </dgm:presLayoutVars>
      </dgm:prSet>
      <dgm:spPr/>
    </dgm:pt>
    <dgm:pt modelId="{BF020CA4-C0D6-0E4D-A7D9-33C84365E911}" type="pres">
      <dgm:prSet presAssocID="{1AD45946-C838-C840-B329-6A614BCA401A}" presName="rootComposite" presStyleCnt="0"/>
      <dgm:spPr/>
    </dgm:pt>
    <dgm:pt modelId="{0B7A7279-F252-064A-A298-D8D2848D32FC}" type="pres">
      <dgm:prSet presAssocID="{1AD45946-C838-C840-B329-6A614BCA40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4FD407-3756-7849-A73C-BB4919308182}" type="pres">
      <dgm:prSet presAssocID="{1AD45946-C838-C840-B329-6A614BCA401A}" presName="rootConnector" presStyleLbl="node2" presStyleIdx="0" presStyleCnt="3"/>
      <dgm:spPr/>
      <dgm:t>
        <a:bodyPr/>
        <a:lstStyle/>
        <a:p>
          <a:endParaRPr lang="fr-FR"/>
        </a:p>
      </dgm:t>
    </dgm:pt>
    <dgm:pt modelId="{4EC44194-671B-9147-B541-EEDA6F5B00E2}" type="pres">
      <dgm:prSet presAssocID="{1AD45946-C838-C840-B329-6A614BCA401A}" presName="hierChild4" presStyleCnt="0"/>
      <dgm:spPr/>
    </dgm:pt>
    <dgm:pt modelId="{1632FBE3-CAFA-BC49-AC84-97478CA332D0}" type="pres">
      <dgm:prSet presAssocID="{1AD45946-C838-C840-B329-6A614BCA401A}" presName="hierChild5" presStyleCnt="0"/>
      <dgm:spPr/>
    </dgm:pt>
    <dgm:pt modelId="{4C2B2B41-5B9F-2F49-8091-285C0DDA4828}" type="pres">
      <dgm:prSet presAssocID="{98DC125F-C612-4548-9B5A-1A1D7F43AEDC}" presName="Name37" presStyleLbl="parChTrans1D2" presStyleIdx="1" presStyleCnt="4"/>
      <dgm:spPr/>
      <dgm:t>
        <a:bodyPr/>
        <a:lstStyle/>
        <a:p>
          <a:endParaRPr lang="fr-FR"/>
        </a:p>
      </dgm:t>
    </dgm:pt>
    <dgm:pt modelId="{46ADD785-09E7-FF48-A2A5-CA0694FB6C22}" type="pres">
      <dgm:prSet presAssocID="{AC12F5C7-1748-DC44-8944-A6CCF8D08C80}" presName="hierRoot2" presStyleCnt="0">
        <dgm:presLayoutVars>
          <dgm:hierBranch val="init"/>
        </dgm:presLayoutVars>
      </dgm:prSet>
      <dgm:spPr/>
    </dgm:pt>
    <dgm:pt modelId="{7AAEB2CE-58DB-C14A-8EE9-92F93AD6C94C}" type="pres">
      <dgm:prSet presAssocID="{AC12F5C7-1748-DC44-8944-A6CCF8D08C80}" presName="rootComposite" presStyleCnt="0"/>
      <dgm:spPr/>
    </dgm:pt>
    <dgm:pt modelId="{5229B2A9-EDC1-A942-9AA7-0C8B104FF9E4}" type="pres">
      <dgm:prSet presAssocID="{AC12F5C7-1748-DC44-8944-A6CCF8D08C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7CC1DB-C8C5-E940-9B80-33F6834434B6}" type="pres">
      <dgm:prSet presAssocID="{AC12F5C7-1748-DC44-8944-A6CCF8D08C80}" presName="rootConnector" presStyleLbl="node2" presStyleIdx="1" presStyleCnt="3"/>
      <dgm:spPr/>
      <dgm:t>
        <a:bodyPr/>
        <a:lstStyle/>
        <a:p>
          <a:endParaRPr lang="fr-FR"/>
        </a:p>
      </dgm:t>
    </dgm:pt>
    <dgm:pt modelId="{F1C38FD9-988D-1F44-8912-B5A9CE609B16}" type="pres">
      <dgm:prSet presAssocID="{AC12F5C7-1748-DC44-8944-A6CCF8D08C80}" presName="hierChild4" presStyleCnt="0"/>
      <dgm:spPr/>
    </dgm:pt>
    <dgm:pt modelId="{EA48EB99-7BB0-1642-8603-1D91AA2EBFF6}" type="pres">
      <dgm:prSet presAssocID="{AC12F5C7-1748-DC44-8944-A6CCF8D08C80}" presName="hierChild5" presStyleCnt="0"/>
      <dgm:spPr/>
    </dgm:pt>
    <dgm:pt modelId="{85A43DEB-78B0-2F49-9CD6-E947C5A6418B}" type="pres">
      <dgm:prSet presAssocID="{6A59CE0D-4381-2241-8E39-F182B1A5E54C}" presName="Name37" presStyleLbl="parChTrans1D2" presStyleIdx="2" presStyleCnt="4"/>
      <dgm:spPr/>
      <dgm:t>
        <a:bodyPr/>
        <a:lstStyle/>
        <a:p>
          <a:endParaRPr lang="fr-FR"/>
        </a:p>
      </dgm:t>
    </dgm:pt>
    <dgm:pt modelId="{167827A7-B088-3E4B-A74D-04C0968E565A}" type="pres">
      <dgm:prSet presAssocID="{8CD86243-DCC5-F348-A8EF-BF6B2B054BED}" presName="hierRoot2" presStyleCnt="0">
        <dgm:presLayoutVars>
          <dgm:hierBranch val="init"/>
        </dgm:presLayoutVars>
      </dgm:prSet>
      <dgm:spPr/>
    </dgm:pt>
    <dgm:pt modelId="{BB5C421F-047B-CF4F-A7ED-750BBD802DDD}" type="pres">
      <dgm:prSet presAssocID="{8CD86243-DCC5-F348-A8EF-BF6B2B054BED}" presName="rootComposite" presStyleCnt="0"/>
      <dgm:spPr/>
    </dgm:pt>
    <dgm:pt modelId="{0EB49233-70FE-834E-9216-DC0F86831B44}" type="pres">
      <dgm:prSet presAssocID="{8CD86243-DCC5-F348-A8EF-BF6B2B054B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DF13FD-57ED-D442-BC15-3709E58EB04E}" type="pres">
      <dgm:prSet presAssocID="{8CD86243-DCC5-F348-A8EF-BF6B2B054BED}" presName="rootConnector" presStyleLbl="node2" presStyleIdx="2" presStyleCnt="3"/>
      <dgm:spPr/>
      <dgm:t>
        <a:bodyPr/>
        <a:lstStyle/>
        <a:p>
          <a:endParaRPr lang="fr-FR"/>
        </a:p>
      </dgm:t>
    </dgm:pt>
    <dgm:pt modelId="{38167DB9-16C4-3F4E-91E6-AB1B912FC22D}" type="pres">
      <dgm:prSet presAssocID="{8CD86243-DCC5-F348-A8EF-BF6B2B054BED}" presName="hierChild4" presStyleCnt="0"/>
      <dgm:spPr/>
    </dgm:pt>
    <dgm:pt modelId="{2F7D19E4-65FB-2D40-A33A-B9CEDE8AF654}" type="pres">
      <dgm:prSet presAssocID="{8CD86243-DCC5-F348-A8EF-BF6B2B054BED}" presName="hierChild5" presStyleCnt="0"/>
      <dgm:spPr/>
    </dgm:pt>
    <dgm:pt modelId="{20975D0A-3C2B-3C4D-96C5-A8F63E5A144E}" type="pres">
      <dgm:prSet presAssocID="{177DA527-7E46-D044-A45D-9094FCD37F69}" presName="hierChild3" presStyleCnt="0"/>
      <dgm:spPr/>
    </dgm:pt>
    <dgm:pt modelId="{2E5BDEA7-FE03-974A-A0C6-B086DDAF590A}" type="pres">
      <dgm:prSet presAssocID="{56E5B659-A920-B44C-A987-5939EF62EC1C}" presName="Name111" presStyleLbl="parChTrans1D2" presStyleIdx="3" presStyleCnt="4"/>
      <dgm:spPr/>
      <dgm:t>
        <a:bodyPr/>
        <a:lstStyle/>
        <a:p>
          <a:endParaRPr lang="fr-FR"/>
        </a:p>
      </dgm:t>
    </dgm:pt>
    <dgm:pt modelId="{73B1031E-0C59-EB4A-8739-F8B2739B0CD2}" type="pres">
      <dgm:prSet presAssocID="{146874CA-3F1C-9746-B337-F70A384AAB85}" presName="hierRoot3" presStyleCnt="0">
        <dgm:presLayoutVars>
          <dgm:hierBranch val="init"/>
        </dgm:presLayoutVars>
      </dgm:prSet>
      <dgm:spPr/>
    </dgm:pt>
    <dgm:pt modelId="{FAD8FC69-A4C9-7146-83D1-7124411EA49B}" type="pres">
      <dgm:prSet presAssocID="{146874CA-3F1C-9746-B337-F70A384AAB85}" presName="rootComposite3" presStyleCnt="0"/>
      <dgm:spPr/>
    </dgm:pt>
    <dgm:pt modelId="{D3E3E48C-7D1B-5F4B-AD75-478BA1EFE6F2}" type="pres">
      <dgm:prSet presAssocID="{146874CA-3F1C-9746-B337-F70A384AAB8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E69367-31EE-9742-818E-638C71D9B5D4}" type="pres">
      <dgm:prSet presAssocID="{146874CA-3F1C-9746-B337-F70A384AAB85}" presName="rootConnector3" presStyleLbl="asst1" presStyleIdx="0" presStyleCnt="1"/>
      <dgm:spPr/>
      <dgm:t>
        <a:bodyPr/>
        <a:lstStyle/>
        <a:p>
          <a:endParaRPr lang="fr-FR"/>
        </a:p>
      </dgm:t>
    </dgm:pt>
    <dgm:pt modelId="{75B56898-D2C1-6643-A11B-BD9AB62C35F3}" type="pres">
      <dgm:prSet presAssocID="{146874CA-3F1C-9746-B337-F70A384AAB85}" presName="hierChild6" presStyleCnt="0"/>
      <dgm:spPr/>
    </dgm:pt>
    <dgm:pt modelId="{3880653D-74C9-5F43-B72F-10D520ECD7CA}" type="pres">
      <dgm:prSet presAssocID="{146874CA-3F1C-9746-B337-F70A384AAB85}" presName="hierChild7" presStyleCnt="0"/>
      <dgm:spPr/>
    </dgm:pt>
  </dgm:ptLst>
  <dgm:cxnLst>
    <dgm:cxn modelId="{2BAFAB44-29C8-564E-B992-B1018958ACD3}" type="presOf" srcId="{6A59CE0D-4381-2241-8E39-F182B1A5E54C}" destId="{85A43DEB-78B0-2F49-9CD6-E947C5A6418B}" srcOrd="0" destOrd="0" presId="urn:microsoft.com/office/officeart/2005/8/layout/orgChart1"/>
    <dgm:cxn modelId="{B751D362-429B-FC4C-A6E0-369438E5E298}" type="presOf" srcId="{1AD45946-C838-C840-B329-6A614BCA401A}" destId="{0B7A7279-F252-064A-A298-D8D2848D32FC}" srcOrd="0" destOrd="0" presId="urn:microsoft.com/office/officeart/2005/8/layout/orgChart1"/>
    <dgm:cxn modelId="{CE6EDF51-98AF-2A4F-A34B-77DCC7086C5B}" type="presOf" srcId="{56E5B659-A920-B44C-A987-5939EF62EC1C}" destId="{2E5BDEA7-FE03-974A-A0C6-B086DDAF590A}" srcOrd="0" destOrd="0" presId="urn:microsoft.com/office/officeart/2005/8/layout/orgChart1"/>
    <dgm:cxn modelId="{EF5C0006-4F6E-F949-AE35-CBE98BB96518}" srcId="{177DA527-7E46-D044-A45D-9094FCD37F69}" destId="{1AD45946-C838-C840-B329-6A614BCA401A}" srcOrd="1" destOrd="0" parTransId="{03C8E78B-49AA-554C-8037-D4934C9EA282}" sibTransId="{DCDFAC16-B228-7F42-BF9C-A93A63D9FADB}"/>
    <dgm:cxn modelId="{95C6A290-C1B9-5045-84BA-5CF6EA4A84F1}" type="presOf" srcId="{B65777A0-182A-2845-9D87-45E892AFF93D}" destId="{375D956A-1ACB-0344-B31B-6D5E76DE7D8D}" srcOrd="0" destOrd="0" presId="urn:microsoft.com/office/officeart/2005/8/layout/orgChart1"/>
    <dgm:cxn modelId="{1B837B12-3663-344C-8AF4-36CA93CBA670}" type="presOf" srcId="{03C8E78B-49AA-554C-8037-D4934C9EA282}" destId="{1821B4F5-8E5B-E144-AAC3-DFFA3819671E}" srcOrd="0" destOrd="0" presId="urn:microsoft.com/office/officeart/2005/8/layout/orgChart1"/>
    <dgm:cxn modelId="{CA5CED48-E98F-A743-867A-DBCB4FE7F3D3}" srcId="{177DA527-7E46-D044-A45D-9094FCD37F69}" destId="{146874CA-3F1C-9746-B337-F70A384AAB85}" srcOrd="0" destOrd="0" parTransId="{56E5B659-A920-B44C-A987-5939EF62EC1C}" sibTransId="{792A812A-CF6F-1F43-9372-B34A95CB5B74}"/>
    <dgm:cxn modelId="{B732A77A-14BE-3D47-A98E-61E91FE27CAA}" type="presOf" srcId="{1AD45946-C838-C840-B329-6A614BCA401A}" destId="{954FD407-3756-7849-A73C-BB4919308182}" srcOrd="1" destOrd="0" presId="urn:microsoft.com/office/officeart/2005/8/layout/orgChart1"/>
    <dgm:cxn modelId="{908E5D27-6B6F-8942-B913-0020CE63D66E}" type="presOf" srcId="{146874CA-3F1C-9746-B337-F70A384AAB85}" destId="{D3E3E48C-7D1B-5F4B-AD75-478BA1EFE6F2}" srcOrd="0" destOrd="0" presId="urn:microsoft.com/office/officeart/2005/8/layout/orgChart1"/>
    <dgm:cxn modelId="{8A6C01BF-508B-D941-A939-076005D1DC65}" type="presOf" srcId="{8CD86243-DCC5-F348-A8EF-BF6B2B054BED}" destId="{8CDF13FD-57ED-D442-BC15-3709E58EB04E}" srcOrd="1" destOrd="0" presId="urn:microsoft.com/office/officeart/2005/8/layout/orgChart1"/>
    <dgm:cxn modelId="{4ED094AF-9852-374C-8A7E-769F32621752}" srcId="{177DA527-7E46-D044-A45D-9094FCD37F69}" destId="{8CD86243-DCC5-F348-A8EF-BF6B2B054BED}" srcOrd="3" destOrd="0" parTransId="{6A59CE0D-4381-2241-8E39-F182B1A5E54C}" sibTransId="{B4F0BF55-0600-D746-BB78-0DB55B9FDBC8}"/>
    <dgm:cxn modelId="{345558E6-4C7C-3F4B-8582-57D8B5F78429}" type="presOf" srcId="{177DA527-7E46-D044-A45D-9094FCD37F69}" destId="{2FE7FC30-2A0B-BC4E-817B-CFAD00F8E2E3}" srcOrd="1" destOrd="0" presId="urn:microsoft.com/office/officeart/2005/8/layout/orgChart1"/>
    <dgm:cxn modelId="{59E2DD6D-83A0-4B47-BFD1-CE3A058FB389}" type="presOf" srcId="{AC12F5C7-1748-DC44-8944-A6CCF8D08C80}" destId="{5229B2A9-EDC1-A942-9AA7-0C8B104FF9E4}" srcOrd="0" destOrd="0" presId="urn:microsoft.com/office/officeart/2005/8/layout/orgChart1"/>
    <dgm:cxn modelId="{CF63C2D1-80A1-F44C-82F4-67A189B2EE38}" srcId="{B65777A0-182A-2845-9D87-45E892AFF93D}" destId="{177DA527-7E46-D044-A45D-9094FCD37F69}" srcOrd="0" destOrd="0" parTransId="{2A4BDC7A-1B00-9B44-B3D4-8CA28FE33E7B}" sibTransId="{1FC5D63C-513D-5045-A299-994270E9DB97}"/>
    <dgm:cxn modelId="{012E88FF-1455-2440-89CF-A20E837060EE}" type="presOf" srcId="{177DA527-7E46-D044-A45D-9094FCD37F69}" destId="{7DC9A4BE-56CD-AE4C-98FF-59DD60632528}" srcOrd="0" destOrd="0" presId="urn:microsoft.com/office/officeart/2005/8/layout/orgChart1"/>
    <dgm:cxn modelId="{BD418EBA-0CEF-A344-BD2D-CA9CF44BE8EC}" srcId="{177DA527-7E46-D044-A45D-9094FCD37F69}" destId="{AC12F5C7-1748-DC44-8944-A6CCF8D08C80}" srcOrd="2" destOrd="0" parTransId="{98DC125F-C612-4548-9B5A-1A1D7F43AEDC}" sibTransId="{0A412FDB-66FF-A34D-B354-0D23DD389966}"/>
    <dgm:cxn modelId="{0C8B8A72-8227-D546-B3A8-3E879E294A60}" type="presOf" srcId="{AC12F5C7-1748-DC44-8944-A6CCF8D08C80}" destId="{0E7CC1DB-C8C5-E940-9B80-33F6834434B6}" srcOrd="1" destOrd="0" presId="urn:microsoft.com/office/officeart/2005/8/layout/orgChart1"/>
    <dgm:cxn modelId="{A9AEEC27-3C7B-A345-A2BC-D20F547CE1D8}" type="presOf" srcId="{146874CA-3F1C-9746-B337-F70A384AAB85}" destId="{74E69367-31EE-9742-818E-638C71D9B5D4}" srcOrd="1" destOrd="0" presId="urn:microsoft.com/office/officeart/2005/8/layout/orgChart1"/>
    <dgm:cxn modelId="{CF7AA19A-6578-FA44-898C-2C7EAB5BDBB4}" type="presOf" srcId="{8CD86243-DCC5-F348-A8EF-BF6B2B054BED}" destId="{0EB49233-70FE-834E-9216-DC0F86831B44}" srcOrd="0" destOrd="0" presId="urn:microsoft.com/office/officeart/2005/8/layout/orgChart1"/>
    <dgm:cxn modelId="{005400F3-ECCC-CE49-AF71-2E503534F340}" type="presOf" srcId="{98DC125F-C612-4548-9B5A-1A1D7F43AEDC}" destId="{4C2B2B41-5B9F-2F49-8091-285C0DDA4828}" srcOrd="0" destOrd="0" presId="urn:microsoft.com/office/officeart/2005/8/layout/orgChart1"/>
    <dgm:cxn modelId="{B65CD257-A01F-0342-9C2B-7C815DD3422C}" type="presParOf" srcId="{375D956A-1ACB-0344-B31B-6D5E76DE7D8D}" destId="{101BF18E-15A4-E847-A9E8-93A0A87F92DE}" srcOrd="0" destOrd="0" presId="urn:microsoft.com/office/officeart/2005/8/layout/orgChart1"/>
    <dgm:cxn modelId="{88A77C52-CB87-3940-92A5-FDF1DCCDA357}" type="presParOf" srcId="{101BF18E-15A4-E847-A9E8-93A0A87F92DE}" destId="{6B738112-6FB2-164C-946B-DA6DD85DCAE8}" srcOrd="0" destOrd="0" presId="urn:microsoft.com/office/officeart/2005/8/layout/orgChart1"/>
    <dgm:cxn modelId="{B6A3B452-A31C-C14F-B509-B6DA6F4F3C09}" type="presParOf" srcId="{6B738112-6FB2-164C-946B-DA6DD85DCAE8}" destId="{7DC9A4BE-56CD-AE4C-98FF-59DD60632528}" srcOrd="0" destOrd="0" presId="urn:microsoft.com/office/officeart/2005/8/layout/orgChart1"/>
    <dgm:cxn modelId="{AB36082E-3F53-1D4C-BD1F-E7876434A0F5}" type="presParOf" srcId="{6B738112-6FB2-164C-946B-DA6DD85DCAE8}" destId="{2FE7FC30-2A0B-BC4E-817B-CFAD00F8E2E3}" srcOrd="1" destOrd="0" presId="urn:microsoft.com/office/officeart/2005/8/layout/orgChart1"/>
    <dgm:cxn modelId="{42A6CCEE-D2FC-F748-85FD-A10BD0A511AB}" type="presParOf" srcId="{101BF18E-15A4-E847-A9E8-93A0A87F92DE}" destId="{D79C6AB5-29D0-C845-9F65-7532C484C964}" srcOrd="1" destOrd="0" presId="urn:microsoft.com/office/officeart/2005/8/layout/orgChart1"/>
    <dgm:cxn modelId="{F39761EA-4A48-ED49-A102-815F49E5914E}" type="presParOf" srcId="{D79C6AB5-29D0-C845-9F65-7532C484C964}" destId="{1821B4F5-8E5B-E144-AAC3-DFFA3819671E}" srcOrd="0" destOrd="0" presId="urn:microsoft.com/office/officeart/2005/8/layout/orgChart1"/>
    <dgm:cxn modelId="{988E1CBD-E01D-654A-AC8A-3C8F79DB55AA}" type="presParOf" srcId="{D79C6AB5-29D0-C845-9F65-7532C484C964}" destId="{B850CBE7-D107-D247-A4B5-0DA3C4089536}" srcOrd="1" destOrd="0" presId="urn:microsoft.com/office/officeart/2005/8/layout/orgChart1"/>
    <dgm:cxn modelId="{DC07743D-B99C-0141-90C6-041028C06D0A}" type="presParOf" srcId="{B850CBE7-D107-D247-A4B5-0DA3C4089536}" destId="{BF020CA4-C0D6-0E4D-A7D9-33C84365E911}" srcOrd="0" destOrd="0" presId="urn:microsoft.com/office/officeart/2005/8/layout/orgChart1"/>
    <dgm:cxn modelId="{A1D3CED4-D97C-6742-BC88-C05CA30D4065}" type="presParOf" srcId="{BF020CA4-C0D6-0E4D-A7D9-33C84365E911}" destId="{0B7A7279-F252-064A-A298-D8D2848D32FC}" srcOrd="0" destOrd="0" presId="urn:microsoft.com/office/officeart/2005/8/layout/orgChart1"/>
    <dgm:cxn modelId="{010E232A-AD33-1B44-BFC6-33EAA1B0E32B}" type="presParOf" srcId="{BF020CA4-C0D6-0E4D-A7D9-33C84365E911}" destId="{954FD407-3756-7849-A73C-BB4919308182}" srcOrd="1" destOrd="0" presId="urn:microsoft.com/office/officeart/2005/8/layout/orgChart1"/>
    <dgm:cxn modelId="{89BE9434-5ABD-2840-9DAA-46D4EF570C1E}" type="presParOf" srcId="{B850CBE7-D107-D247-A4B5-0DA3C4089536}" destId="{4EC44194-671B-9147-B541-EEDA6F5B00E2}" srcOrd="1" destOrd="0" presId="urn:microsoft.com/office/officeart/2005/8/layout/orgChart1"/>
    <dgm:cxn modelId="{2A538133-DE56-2F49-B47D-8C10FF1E994B}" type="presParOf" srcId="{B850CBE7-D107-D247-A4B5-0DA3C4089536}" destId="{1632FBE3-CAFA-BC49-AC84-97478CA332D0}" srcOrd="2" destOrd="0" presId="urn:microsoft.com/office/officeart/2005/8/layout/orgChart1"/>
    <dgm:cxn modelId="{5AEE4DBC-255E-214B-98D8-E8606AC231E7}" type="presParOf" srcId="{D79C6AB5-29D0-C845-9F65-7532C484C964}" destId="{4C2B2B41-5B9F-2F49-8091-285C0DDA4828}" srcOrd="2" destOrd="0" presId="urn:microsoft.com/office/officeart/2005/8/layout/orgChart1"/>
    <dgm:cxn modelId="{CE061E4B-1FDA-494F-B441-3137CFEC25CD}" type="presParOf" srcId="{D79C6AB5-29D0-C845-9F65-7532C484C964}" destId="{46ADD785-09E7-FF48-A2A5-CA0694FB6C22}" srcOrd="3" destOrd="0" presId="urn:microsoft.com/office/officeart/2005/8/layout/orgChart1"/>
    <dgm:cxn modelId="{423A6ED7-FCB6-4743-BFDC-072B54E1CFA2}" type="presParOf" srcId="{46ADD785-09E7-FF48-A2A5-CA0694FB6C22}" destId="{7AAEB2CE-58DB-C14A-8EE9-92F93AD6C94C}" srcOrd="0" destOrd="0" presId="urn:microsoft.com/office/officeart/2005/8/layout/orgChart1"/>
    <dgm:cxn modelId="{735E6C17-6FCC-424F-BF52-46C8754F3D82}" type="presParOf" srcId="{7AAEB2CE-58DB-C14A-8EE9-92F93AD6C94C}" destId="{5229B2A9-EDC1-A942-9AA7-0C8B104FF9E4}" srcOrd="0" destOrd="0" presId="urn:microsoft.com/office/officeart/2005/8/layout/orgChart1"/>
    <dgm:cxn modelId="{B54FC3AC-7CDA-2547-8C01-21E1638754E8}" type="presParOf" srcId="{7AAEB2CE-58DB-C14A-8EE9-92F93AD6C94C}" destId="{0E7CC1DB-C8C5-E940-9B80-33F6834434B6}" srcOrd="1" destOrd="0" presId="urn:microsoft.com/office/officeart/2005/8/layout/orgChart1"/>
    <dgm:cxn modelId="{7A2AF757-A514-274C-BE89-31610D86CD10}" type="presParOf" srcId="{46ADD785-09E7-FF48-A2A5-CA0694FB6C22}" destId="{F1C38FD9-988D-1F44-8912-B5A9CE609B16}" srcOrd="1" destOrd="0" presId="urn:microsoft.com/office/officeart/2005/8/layout/orgChart1"/>
    <dgm:cxn modelId="{CE1D8F9B-23D1-2649-8E53-60AF081E00CA}" type="presParOf" srcId="{46ADD785-09E7-FF48-A2A5-CA0694FB6C22}" destId="{EA48EB99-7BB0-1642-8603-1D91AA2EBFF6}" srcOrd="2" destOrd="0" presId="urn:microsoft.com/office/officeart/2005/8/layout/orgChart1"/>
    <dgm:cxn modelId="{CABA9D5E-80AF-284D-8280-506125D20421}" type="presParOf" srcId="{D79C6AB5-29D0-C845-9F65-7532C484C964}" destId="{85A43DEB-78B0-2F49-9CD6-E947C5A6418B}" srcOrd="4" destOrd="0" presId="urn:microsoft.com/office/officeart/2005/8/layout/orgChart1"/>
    <dgm:cxn modelId="{570A75E9-FB97-E24E-AB33-BDF0411F6D9D}" type="presParOf" srcId="{D79C6AB5-29D0-C845-9F65-7532C484C964}" destId="{167827A7-B088-3E4B-A74D-04C0968E565A}" srcOrd="5" destOrd="0" presId="urn:microsoft.com/office/officeart/2005/8/layout/orgChart1"/>
    <dgm:cxn modelId="{2D3CD7CE-44C5-BA42-B995-07B3BD971E7A}" type="presParOf" srcId="{167827A7-B088-3E4B-A74D-04C0968E565A}" destId="{BB5C421F-047B-CF4F-A7ED-750BBD802DDD}" srcOrd="0" destOrd="0" presId="urn:microsoft.com/office/officeart/2005/8/layout/orgChart1"/>
    <dgm:cxn modelId="{AAE13E44-23D6-A049-8FB2-6777919DE63D}" type="presParOf" srcId="{BB5C421F-047B-CF4F-A7ED-750BBD802DDD}" destId="{0EB49233-70FE-834E-9216-DC0F86831B44}" srcOrd="0" destOrd="0" presId="urn:microsoft.com/office/officeart/2005/8/layout/orgChart1"/>
    <dgm:cxn modelId="{259F0F7B-863E-8246-A666-288C8824E4A6}" type="presParOf" srcId="{BB5C421F-047B-CF4F-A7ED-750BBD802DDD}" destId="{8CDF13FD-57ED-D442-BC15-3709E58EB04E}" srcOrd="1" destOrd="0" presId="urn:microsoft.com/office/officeart/2005/8/layout/orgChart1"/>
    <dgm:cxn modelId="{29FCF93A-AC7B-0041-B52C-0CC673326B94}" type="presParOf" srcId="{167827A7-B088-3E4B-A74D-04C0968E565A}" destId="{38167DB9-16C4-3F4E-91E6-AB1B912FC22D}" srcOrd="1" destOrd="0" presId="urn:microsoft.com/office/officeart/2005/8/layout/orgChart1"/>
    <dgm:cxn modelId="{4DE342FC-F1FD-7E40-8AA6-DCA918D419FC}" type="presParOf" srcId="{167827A7-B088-3E4B-A74D-04C0968E565A}" destId="{2F7D19E4-65FB-2D40-A33A-B9CEDE8AF654}" srcOrd="2" destOrd="0" presId="urn:microsoft.com/office/officeart/2005/8/layout/orgChart1"/>
    <dgm:cxn modelId="{B9824EF1-7687-1B42-A6CF-82390D1CAF34}" type="presParOf" srcId="{101BF18E-15A4-E847-A9E8-93A0A87F92DE}" destId="{20975D0A-3C2B-3C4D-96C5-A8F63E5A144E}" srcOrd="2" destOrd="0" presId="urn:microsoft.com/office/officeart/2005/8/layout/orgChart1"/>
    <dgm:cxn modelId="{CC9A981F-CD01-2544-8212-E41498DB9EE8}" type="presParOf" srcId="{20975D0A-3C2B-3C4D-96C5-A8F63E5A144E}" destId="{2E5BDEA7-FE03-974A-A0C6-B086DDAF590A}" srcOrd="0" destOrd="0" presId="urn:microsoft.com/office/officeart/2005/8/layout/orgChart1"/>
    <dgm:cxn modelId="{A672A304-2821-EE45-B3D0-473B5E577697}" type="presParOf" srcId="{20975D0A-3C2B-3C4D-96C5-A8F63E5A144E}" destId="{73B1031E-0C59-EB4A-8739-F8B2739B0CD2}" srcOrd="1" destOrd="0" presId="urn:microsoft.com/office/officeart/2005/8/layout/orgChart1"/>
    <dgm:cxn modelId="{F4F4DC9D-F714-A545-9CB8-1A9384CE6A16}" type="presParOf" srcId="{73B1031E-0C59-EB4A-8739-F8B2739B0CD2}" destId="{FAD8FC69-A4C9-7146-83D1-7124411EA49B}" srcOrd="0" destOrd="0" presId="urn:microsoft.com/office/officeart/2005/8/layout/orgChart1"/>
    <dgm:cxn modelId="{581E0BB5-CE81-DC48-962A-E8F6BD4A71B9}" type="presParOf" srcId="{FAD8FC69-A4C9-7146-83D1-7124411EA49B}" destId="{D3E3E48C-7D1B-5F4B-AD75-478BA1EFE6F2}" srcOrd="0" destOrd="0" presId="urn:microsoft.com/office/officeart/2005/8/layout/orgChart1"/>
    <dgm:cxn modelId="{8C140F18-35F1-7F4D-928E-A6FD7DF67C40}" type="presParOf" srcId="{FAD8FC69-A4C9-7146-83D1-7124411EA49B}" destId="{74E69367-31EE-9742-818E-638C71D9B5D4}" srcOrd="1" destOrd="0" presId="urn:microsoft.com/office/officeart/2005/8/layout/orgChart1"/>
    <dgm:cxn modelId="{DD92A717-D859-0F42-BE94-646B0DED9EA6}" type="presParOf" srcId="{73B1031E-0C59-EB4A-8739-F8B2739B0CD2}" destId="{75B56898-D2C1-6643-A11B-BD9AB62C35F3}" srcOrd="1" destOrd="0" presId="urn:microsoft.com/office/officeart/2005/8/layout/orgChart1"/>
    <dgm:cxn modelId="{A0BD68C5-FA7E-7541-9352-F5928A7C2AE7}" type="presParOf" srcId="{73B1031E-0C59-EB4A-8739-F8B2739B0CD2}" destId="{3880653D-74C9-5F43-B72F-10D520ECD7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5777A0-182A-2845-9D87-45E892AFF93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7DA527-7E46-D044-A45D-9094FCD37F69}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2A4BDC7A-1B00-9B44-B3D4-8CA28FE33E7B}" type="parTrans" cxnId="{CF63C2D1-80A1-F44C-82F4-67A189B2EE3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FC5D63C-513D-5045-A299-994270E9DB97}" type="sibTrans" cxnId="{CF63C2D1-80A1-F44C-82F4-67A189B2EE3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46874CA-3F1C-9746-B337-F70A384AAB85}" type="asst">
      <dgm:prSet phldrT="[Texte]"/>
      <dgm:spPr/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dirty="0" err="1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56E5B659-A920-B44C-A987-5939EF62EC1C}" type="parTrans" cxnId="{CA5CED48-E98F-A743-867A-DBCB4FE7F3D3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792A812A-CF6F-1F43-9372-B34A95CB5B74}" type="sibTrans" cxnId="{CA5CED48-E98F-A743-867A-DBCB4FE7F3D3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1AD45946-C838-C840-B329-6A614BCA401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03C8E78B-49AA-554C-8037-D4934C9EA282}" type="parTrans" cxnId="{EF5C0006-4F6E-F949-AE35-CBE98BB9651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DCDFAC16-B228-7F42-BF9C-A93A63D9FADB}" type="sibTrans" cxnId="{EF5C0006-4F6E-F949-AE35-CBE98BB96518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AC12F5C7-1748-DC44-8944-A6CCF8D08C80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98DC125F-C612-4548-9B5A-1A1D7F43AEDC}" type="parTrans" cxnId="{BD418EBA-0CEF-A344-BD2D-CA9CF44BE8EC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0A412FDB-66FF-A34D-B354-0D23DD389966}" type="sibTrans" cxnId="{BD418EBA-0CEF-A344-BD2D-CA9CF44BE8EC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8CD86243-DCC5-F348-A8EF-BF6B2B054BED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6A59CE0D-4381-2241-8E39-F182B1A5E54C}" type="parTrans" cxnId="{4ED094AF-9852-374C-8A7E-769F32621752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B4F0BF55-0600-D746-BB78-0DB55B9FDBC8}" type="sibTrans" cxnId="{4ED094AF-9852-374C-8A7E-769F32621752}">
      <dgm:prSet/>
      <dgm:spPr/>
      <dgm:t>
        <a:bodyPr/>
        <a:lstStyle/>
        <a:p>
          <a:endParaRPr lang="fr-FR">
            <a:latin typeface="Garamond" charset="0"/>
            <a:ea typeface="Garamond" charset="0"/>
            <a:cs typeface="Garamond" charset="0"/>
          </a:endParaRPr>
        </a:p>
      </dgm:t>
    </dgm:pt>
    <dgm:pt modelId="{375D956A-1ACB-0344-B31B-6D5E76DE7D8D}" type="pres">
      <dgm:prSet presAssocID="{B65777A0-182A-2845-9D87-45E892AFF9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01BF18E-15A4-E847-A9E8-93A0A87F92DE}" type="pres">
      <dgm:prSet presAssocID="{177DA527-7E46-D044-A45D-9094FCD37F69}" presName="hierRoot1" presStyleCnt="0">
        <dgm:presLayoutVars>
          <dgm:hierBranch val="init"/>
        </dgm:presLayoutVars>
      </dgm:prSet>
      <dgm:spPr/>
    </dgm:pt>
    <dgm:pt modelId="{6B738112-6FB2-164C-946B-DA6DD85DCAE8}" type="pres">
      <dgm:prSet presAssocID="{177DA527-7E46-D044-A45D-9094FCD37F69}" presName="rootComposite1" presStyleCnt="0"/>
      <dgm:spPr/>
    </dgm:pt>
    <dgm:pt modelId="{7DC9A4BE-56CD-AE4C-98FF-59DD60632528}" type="pres">
      <dgm:prSet presAssocID="{177DA527-7E46-D044-A45D-9094FCD37F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E7FC30-2A0B-BC4E-817B-CFAD00F8E2E3}" type="pres">
      <dgm:prSet presAssocID="{177DA527-7E46-D044-A45D-9094FCD37F6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79C6AB5-29D0-C845-9F65-7532C484C964}" type="pres">
      <dgm:prSet presAssocID="{177DA527-7E46-D044-A45D-9094FCD37F69}" presName="hierChild2" presStyleCnt="0"/>
      <dgm:spPr/>
    </dgm:pt>
    <dgm:pt modelId="{1821B4F5-8E5B-E144-AAC3-DFFA3819671E}" type="pres">
      <dgm:prSet presAssocID="{03C8E78B-49AA-554C-8037-D4934C9EA282}" presName="Name37" presStyleLbl="parChTrans1D2" presStyleIdx="0" presStyleCnt="4"/>
      <dgm:spPr/>
      <dgm:t>
        <a:bodyPr/>
        <a:lstStyle/>
        <a:p>
          <a:endParaRPr lang="fr-FR"/>
        </a:p>
      </dgm:t>
    </dgm:pt>
    <dgm:pt modelId="{B850CBE7-D107-D247-A4B5-0DA3C4089536}" type="pres">
      <dgm:prSet presAssocID="{1AD45946-C838-C840-B329-6A614BCA401A}" presName="hierRoot2" presStyleCnt="0">
        <dgm:presLayoutVars>
          <dgm:hierBranch val="init"/>
        </dgm:presLayoutVars>
      </dgm:prSet>
      <dgm:spPr/>
    </dgm:pt>
    <dgm:pt modelId="{BF020CA4-C0D6-0E4D-A7D9-33C84365E911}" type="pres">
      <dgm:prSet presAssocID="{1AD45946-C838-C840-B329-6A614BCA401A}" presName="rootComposite" presStyleCnt="0"/>
      <dgm:spPr/>
    </dgm:pt>
    <dgm:pt modelId="{0B7A7279-F252-064A-A298-D8D2848D32FC}" type="pres">
      <dgm:prSet presAssocID="{1AD45946-C838-C840-B329-6A614BCA40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4FD407-3756-7849-A73C-BB4919308182}" type="pres">
      <dgm:prSet presAssocID="{1AD45946-C838-C840-B329-6A614BCA401A}" presName="rootConnector" presStyleLbl="node2" presStyleIdx="0" presStyleCnt="3"/>
      <dgm:spPr/>
      <dgm:t>
        <a:bodyPr/>
        <a:lstStyle/>
        <a:p>
          <a:endParaRPr lang="fr-FR"/>
        </a:p>
      </dgm:t>
    </dgm:pt>
    <dgm:pt modelId="{4EC44194-671B-9147-B541-EEDA6F5B00E2}" type="pres">
      <dgm:prSet presAssocID="{1AD45946-C838-C840-B329-6A614BCA401A}" presName="hierChild4" presStyleCnt="0"/>
      <dgm:spPr/>
    </dgm:pt>
    <dgm:pt modelId="{1632FBE3-CAFA-BC49-AC84-97478CA332D0}" type="pres">
      <dgm:prSet presAssocID="{1AD45946-C838-C840-B329-6A614BCA401A}" presName="hierChild5" presStyleCnt="0"/>
      <dgm:spPr/>
    </dgm:pt>
    <dgm:pt modelId="{4C2B2B41-5B9F-2F49-8091-285C0DDA4828}" type="pres">
      <dgm:prSet presAssocID="{98DC125F-C612-4548-9B5A-1A1D7F43AEDC}" presName="Name37" presStyleLbl="parChTrans1D2" presStyleIdx="1" presStyleCnt="4"/>
      <dgm:spPr/>
      <dgm:t>
        <a:bodyPr/>
        <a:lstStyle/>
        <a:p>
          <a:endParaRPr lang="fr-FR"/>
        </a:p>
      </dgm:t>
    </dgm:pt>
    <dgm:pt modelId="{46ADD785-09E7-FF48-A2A5-CA0694FB6C22}" type="pres">
      <dgm:prSet presAssocID="{AC12F5C7-1748-DC44-8944-A6CCF8D08C80}" presName="hierRoot2" presStyleCnt="0">
        <dgm:presLayoutVars>
          <dgm:hierBranch val="init"/>
        </dgm:presLayoutVars>
      </dgm:prSet>
      <dgm:spPr/>
    </dgm:pt>
    <dgm:pt modelId="{7AAEB2CE-58DB-C14A-8EE9-92F93AD6C94C}" type="pres">
      <dgm:prSet presAssocID="{AC12F5C7-1748-DC44-8944-A6CCF8D08C80}" presName="rootComposite" presStyleCnt="0"/>
      <dgm:spPr/>
    </dgm:pt>
    <dgm:pt modelId="{5229B2A9-EDC1-A942-9AA7-0C8B104FF9E4}" type="pres">
      <dgm:prSet presAssocID="{AC12F5C7-1748-DC44-8944-A6CCF8D08C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7CC1DB-C8C5-E940-9B80-33F6834434B6}" type="pres">
      <dgm:prSet presAssocID="{AC12F5C7-1748-DC44-8944-A6CCF8D08C80}" presName="rootConnector" presStyleLbl="node2" presStyleIdx="1" presStyleCnt="3"/>
      <dgm:spPr/>
      <dgm:t>
        <a:bodyPr/>
        <a:lstStyle/>
        <a:p>
          <a:endParaRPr lang="fr-FR"/>
        </a:p>
      </dgm:t>
    </dgm:pt>
    <dgm:pt modelId="{F1C38FD9-988D-1F44-8912-B5A9CE609B16}" type="pres">
      <dgm:prSet presAssocID="{AC12F5C7-1748-DC44-8944-A6CCF8D08C80}" presName="hierChild4" presStyleCnt="0"/>
      <dgm:spPr/>
    </dgm:pt>
    <dgm:pt modelId="{EA48EB99-7BB0-1642-8603-1D91AA2EBFF6}" type="pres">
      <dgm:prSet presAssocID="{AC12F5C7-1748-DC44-8944-A6CCF8D08C80}" presName="hierChild5" presStyleCnt="0"/>
      <dgm:spPr/>
    </dgm:pt>
    <dgm:pt modelId="{85A43DEB-78B0-2F49-9CD6-E947C5A6418B}" type="pres">
      <dgm:prSet presAssocID="{6A59CE0D-4381-2241-8E39-F182B1A5E54C}" presName="Name37" presStyleLbl="parChTrans1D2" presStyleIdx="2" presStyleCnt="4"/>
      <dgm:spPr/>
      <dgm:t>
        <a:bodyPr/>
        <a:lstStyle/>
        <a:p>
          <a:endParaRPr lang="fr-FR"/>
        </a:p>
      </dgm:t>
    </dgm:pt>
    <dgm:pt modelId="{167827A7-B088-3E4B-A74D-04C0968E565A}" type="pres">
      <dgm:prSet presAssocID="{8CD86243-DCC5-F348-A8EF-BF6B2B054BED}" presName="hierRoot2" presStyleCnt="0">
        <dgm:presLayoutVars>
          <dgm:hierBranch val="init"/>
        </dgm:presLayoutVars>
      </dgm:prSet>
      <dgm:spPr/>
    </dgm:pt>
    <dgm:pt modelId="{BB5C421F-047B-CF4F-A7ED-750BBD802DDD}" type="pres">
      <dgm:prSet presAssocID="{8CD86243-DCC5-F348-A8EF-BF6B2B054BED}" presName="rootComposite" presStyleCnt="0"/>
      <dgm:spPr/>
    </dgm:pt>
    <dgm:pt modelId="{0EB49233-70FE-834E-9216-DC0F86831B44}" type="pres">
      <dgm:prSet presAssocID="{8CD86243-DCC5-F348-A8EF-BF6B2B054B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DF13FD-57ED-D442-BC15-3709E58EB04E}" type="pres">
      <dgm:prSet presAssocID="{8CD86243-DCC5-F348-A8EF-BF6B2B054BED}" presName="rootConnector" presStyleLbl="node2" presStyleIdx="2" presStyleCnt="3"/>
      <dgm:spPr/>
      <dgm:t>
        <a:bodyPr/>
        <a:lstStyle/>
        <a:p>
          <a:endParaRPr lang="fr-FR"/>
        </a:p>
      </dgm:t>
    </dgm:pt>
    <dgm:pt modelId="{38167DB9-16C4-3F4E-91E6-AB1B912FC22D}" type="pres">
      <dgm:prSet presAssocID="{8CD86243-DCC5-F348-A8EF-BF6B2B054BED}" presName="hierChild4" presStyleCnt="0"/>
      <dgm:spPr/>
    </dgm:pt>
    <dgm:pt modelId="{2F7D19E4-65FB-2D40-A33A-B9CEDE8AF654}" type="pres">
      <dgm:prSet presAssocID="{8CD86243-DCC5-F348-A8EF-BF6B2B054BED}" presName="hierChild5" presStyleCnt="0"/>
      <dgm:spPr/>
    </dgm:pt>
    <dgm:pt modelId="{20975D0A-3C2B-3C4D-96C5-A8F63E5A144E}" type="pres">
      <dgm:prSet presAssocID="{177DA527-7E46-D044-A45D-9094FCD37F69}" presName="hierChild3" presStyleCnt="0"/>
      <dgm:spPr/>
    </dgm:pt>
    <dgm:pt modelId="{2E5BDEA7-FE03-974A-A0C6-B086DDAF590A}" type="pres">
      <dgm:prSet presAssocID="{56E5B659-A920-B44C-A987-5939EF62EC1C}" presName="Name111" presStyleLbl="parChTrans1D2" presStyleIdx="3" presStyleCnt="4"/>
      <dgm:spPr/>
      <dgm:t>
        <a:bodyPr/>
        <a:lstStyle/>
        <a:p>
          <a:endParaRPr lang="fr-FR"/>
        </a:p>
      </dgm:t>
    </dgm:pt>
    <dgm:pt modelId="{73B1031E-0C59-EB4A-8739-F8B2739B0CD2}" type="pres">
      <dgm:prSet presAssocID="{146874CA-3F1C-9746-B337-F70A384AAB85}" presName="hierRoot3" presStyleCnt="0">
        <dgm:presLayoutVars>
          <dgm:hierBranch val="init"/>
        </dgm:presLayoutVars>
      </dgm:prSet>
      <dgm:spPr/>
    </dgm:pt>
    <dgm:pt modelId="{FAD8FC69-A4C9-7146-83D1-7124411EA49B}" type="pres">
      <dgm:prSet presAssocID="{146874CA-3F1C-9746-B337-F70A384AAB85}" presName="rootComposite3" presStyleCnt="0"/>
      <dgm:spPr/>
    </dgm:pt>
    <dgm:pt modelId="{D3E3E48C-7D1B-5F4B-AD75-478BA1EFE6F2}" type="pres">
      <dgm:prSet presAssocID="{146874CA-3F1C-9746-B337-F70A384AAB8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E69367-31EE-9742-818E-638C71D9B5D4}" type="pres">
      <dgm:prSet presAssocID="{146874CA-3F1C-9746-B337-F70A384AAB85}" presName="rootConnector3" presStyleLbl="asst1" presStyleIdx="0" presStyleCnt="1"/>
      <dgm:spPr/>
      <dgm:t>
        <a:bodyPr/>
        <a:lstStyle/>
        <a:p>
          <a:endParaRPr lang="fr-FR"/>
        </a:p>
      </dgm:t>
    </dgm:pt>
    <dgm:pt modelId="{75B56898-D2C1-6643-A11B-BD9AB62C35F3}" type="pres">
      <dgm:prSet presAssocID="{146874CA-3F1C-9746-B337-F70A384AAB85}" presName="hierChild6" presStyleCnt="0"/>
      <dgm:spPr/>
    </dgm:pt>
    <dgm:pt modelId="{3880653D-74C9-5F43-B72F-10D520ECD7CA}" type="pres">
      <dgm:prSet presAssocID="{146874CA-3F1C-9746-B337-F70A384AAB85}" presName="hierChild7" presStyleCnt="0"/>
      <dgm:spPr/>
    </dgm:pt>
  </dgm:ptLst>
  <dgm:cxnLst>
    <dgm:cxn modelId="{9B6B3F32-B7CF-8644-8ADB-D09BA03D571C}" type="presOf" srcId="{177DA527-7E46-D044-A45D-9094FCD37F69}" destId="{2FE7FC30-2A0B-BC4E-817B-CFAD00F8E2E3}" srcOrd="1" destOrd="0" presId="urn:microsoft.com/office/officeart/2005/8/layout/orgChart1"/>
    <dgm:cxn modelId="{6CA716F3-E2FB-C141-B0A7-9B46C04849CB}" type="presOf" srcId="{6A59CE0D-4381-2241-8E39-F182B1A5E54C}" destId="{85A43DEB-78B0-2F49-9CD6-E947C5A6418B}" srcOrd="0" destOrd="0" presId="urn:microsoft.com/office/officeart/2005/8/layout/orgChart1"/>
    <dgm:cxn modelId="{AC00B4B7-3FFD-8C40-A368-52D29461D7A5}" type="presOf" srcId="{8CD86243-DCC5-F348-A8EF-BF6B2B054BED}" destId="{0EB49233-70FE-834E-9216-DC0F86831B44}" srcOrd="0" destOrd="0" presId="urn:microsoft.com/office/officeart/2005/8/layout/orgChart1"/>
    <dgm:cxn modelId="{EF5C0006-4F6E-F949-AE35-CBE98BB96518}" srcId="{177DA527-7E46-D044-A45D-9094FCD37F69}" destId="{1AD45946-C838-C840-B329-6A614BCA401A}" srcOrd="1" destOrd="0" parTransId="{03C8E78B-49AA-554C-8037-D4934C9EA282}" sibTransId="{DCDFAC16-B228-7F42-BF9C-A93A63D9FADB}"/>
    <dgm:cxn modelId="{51B605F1-C941-CC42-A699-B228FDF4A015}" type="presOf" srcId="{98DC125F-C612-4548-9B5A-1A1D7F43AEDC}" destId="{4C2B2B41-5B9F-2F49-8091-285C0DDA4828}" srcOrd="0" destOrd="0" presId="urn:microsoft.com/office/officeart/2005/8/layout/orgChart1"/>
    <dgm:cxn modelId="{59F9DEC0-36D6-0D41-90E5-A5D569E7C42B}" type="presOf" srcId="{8CD86243-DCC5-F348-A8EF-BF6B2B054BED}" destId="{8CDF13FD-57ED-D442-BC15-3709E58EB04E}" srcOrd="1" destOrd="0" presId="urn:microsoft.com/office/officeart/2005/8/layout/orgChart1"/>
    <dgm:cxn modelId="{CA5CED48-E98F-A743-867A-DBCB4FE7F3D3}" srcId="{177DA527-7E46-D044-A45D-9094FCD37F69}" destId="{146874CA-3F1C-9746-B337-F70A384AAB85}" srcOrd="0" destOrd="0" parTransId="{56E5B659-A920-B44C-A987-5939EF62EC1C}" sibTransId="{792A812A-CF6F-1F43-9372-B34A95CB5B74}"/>
    <dgm:cxn modelId="{CD315185-2D5B-134F-B6D3-931E0F277DAB}" type="presOf" srcId="{AC12F5C7-1748-DC44-8944-A6CCF8D08C80}" destId="{0E7CC1DB-C8C5-E940-9B80-33F6834434B6}" srcOrd="1" destOrd="0" presId="urn:microsoft.com/office/officeart/2005/8/layout/orgChart1"/>
    <dgm:cxn modelId="{06F7E1CD-8CE3-4646-AA5D-2216AC5C39BF}" type="presOf" srcId="{56E5B659-A920-B44C-A987-5939EF62EC1C}" destId="{2E5BDEA7-FE03-974A-A0C6-B086DDAF590A}" srcOrd="0" destOrd="0" presId="urn:microsoft.com/office/officeart/2005/8/layout/orgChart1"/>
    <dgm:cxn modelId="{5BDC5871-751D-7F46-912E-232ECA038D35}" type="presOf" srcId="{177DA527-7E46-D044-A45D-9094FCD37F69}" destId="{7DC9A4BE-56CD-AE4C-98FF-59DD60632528}" srcOrd="0" destOrd="0" presId="urn:microsoft.com/office/officeart/2005/8/layout/orgChart1"/>
    <dgm:cxn modelId="{F56DBFDD-E3AB-C744-88E7-5279545EC037}" type="presOf" srcId="{03C8E78B-49AA-554C-8037-D4934C9EA282}" destId="{1821B4F5-8E5B-E144-AAC3-DFFA3819671E}" srcOrd="0" destOrd="0" presId="urn:microsoft.com/office/officeart/2005/8/layout/orgChart1"/>
    <dgm:cxn modelId="{4ED094AF-9852-374C-8A7E-769F32621752}" srcId="{177DA527-7E46-D044-A45D-9094FCD37F69}" destId="{8CD86243-DCC5-F348-A8EF-BF6B2B054BED}" srcOrd="3" destOrd="0" parTransId="{6A59CE0D-4381-2241-8E39-F182B1A5E54C}" sibTransId="{B4F0BF55-0600-D746-BB78-0DB55B9FDBC8}"/>
    <dgm:cxn modelId="{CF63C2D1-80A1-F44C-82F4-67A189B2EE38}" srcId="{B65777A0-182A-2845-9D87-45E892AFF93D}" destId="{177DA527-7E46-D044-A45D-9094FCD37F69}" srcOrd="0" destOrd="0" parTransId="{2A4BDC7A-1B00-9B44-B3D4-8CA28FE33E7B}" sibTransId="{1FC5D63C-513D-5045-A299-994270E9DB97}"/>
    <dgm:cxn modelId="{BD418EBA-0CEF-A344-BD2D-CA9CF44BE8EC}" srcId="{177DA527-7E46-D044-A45D-9094FCD37F69}" destId="{AC12F5C7-1748-DC44-8944-A6CCF8D08C80}" srcOrd="2" destOrd="0" parTransId="{98DC125F-C612-4548-9B5A-1A1D7F43AEDC}" sibTransId="{0A412FDB-66FF-A34D-B354-0D23DD389966}"/>
    <dgm:cxn modelId="{59A71297-8B66-FB47-8228-29C66D2FE73B}" type="presOf" srcId="{1AD45946-C838-C840-B329-6A614BCA401A}" destId="{0B7A7279-F252-064A-A298-D8D2848D32FC}" srcOrd="0" destOrd="0" presId="urn:microsoft.com/office/officeart/2005/8/layout/orgChart1"/>
    <dgm:cxn modelId="{7A631C01-82FF-484F-AA9C-82FA82050F90}" type="presOf" srcId="{146874CA-3F1C-9746-B337-F70A384AAB85}" destId="{74E69367-31EE-9742-818E-638C71D9B5D4}" srcOrd="1" destOrd="0" presId="urn:microsoft.com/office/officeart/2005/8/layout/orgChart1"/>
    <dgm:cxn modelId="{A9D685E2-302F-5E4D-96AB-00E27F2BE061}" type="presOf" srcId="{B65777A0-182A-2845-9D87-45E892AFF93D}" destId="{375D956A-1ACB-0344-B31B-6D5E76DE7D8D}" srcOrd="0" destOrd="0" presId="urn:microsoft.com/office/officeart/2005/8/layout/orgChart1"/>
    <dgm:cxn modelId="{8AA4D292-AED9-A345-8093-6FD06F0464F1}" type="presOf" srcId="{146874CA-3F1C-9746-B337-F70A384AAB85}" destId="{D3E3E48C-7D1B-5F4B-AD75-478BA1EFE6F2}" srcOrd="0" destOrd="0" presId="urn:microsoft.com/office/officeart/2005/8/layout/orgChart1"/>
    <dgm:cxn modelId="{DD1479EA-6ED3-E44C-ACA7-3190D095D817}" type="presOf" srcId="{AC12F5C7-1748-DC44-8944-A6CCF8D08C80}" destId="{5229B2A9-EDC1-A942-9AA7-0C8B104FF9E4}" srcOrd="0" destOrd="0" presId="urn:microsoft.com/office/officeart/2005/8/layout/orgChart1"/>
    <dgm:cxn modelId="{002E0E6E-6641-A046-A85B-156B1D8510F3}" type="presOf" srcId="{1AD45946-C838-C840-B329-6A614BCA401A}" destId="{954FD407-3756-7849-A73C-BB4919308182}" srcOrd="1" destOrd="0" presId="urn:microsoft.com/office/officeart/2005/8/layout/orgChart1"/>
    <dgm:cxn modelId="{B511B434-3CEC-D34A-8879-14E2F829E104}" type="presParOf" srcId="{375D956A-1ACB-0344-B31B-6D5E76DE7D8D}" destId="{101BF18E-15A4-E847-A9E8-93A0A87F92DE}" srcOrd="0" destOrd="0" presId="urn:microsoft.com/office/officeart/2005/8/layout/orgChart1"/>
    <dgm:cxn modelId="{C3A73D0F-A7E8-524F-A6E3-DC89A21AE905}" type="presParOf" srcId="{101BF18E-15A4-E847-A9E8-93A0A87F92DE}" destId="{6B738112-6FB2-164C-946B-DA6DD85DCAE8}" srcOrd="0" destOrd="0" presId="urn:microsoft.com/office/officeart/2005/8/layout/orgChart1"/>
    <dgm:cxn modelId="{235A4C1D-7469-124B-9699-7B8BA7F71E75}" type="presParOf" srcId="{6B738112-6FB2-164C-946B-DA6DD85DCAE8}" destId="{7DC9A4BE-56CD-AE4C-98FF-59DD60632528}" srcOrd="0" destOrd="0" presId="urn:microsoft.com/office/officeart/2005/8/layout/orgChart1"/>
    <dgm:cxn modelId="{981AC45E-03A2-744D-9484-D67764AFC08A}" type="presParOf" srcId="{6B738112-6FB2-164C-946B-DA6DD85DCAE8}" destId="{2FE7FC30-2A0B-BC4E-817B-CFAD00F8E2E3}" srcOrd="1" destOrd="0" presId="urn:microsoft.com/office/officeart/2005/8/layout/orgChart1"/>
    <dgm:cxn modelId="{0C79AC47-5E54-CD44-ADBE-064CABDC718E}" type="presParOf" srcId="{101BF18E-15A4-E847-A9E8-93A0A87F92DE}" destId="{D79C6AB5-29D0-C845-9F65-7532C484C964}" srcOrd="1" destOrd="0" presId="urn:microsoft.com/office/officeart/2005/8/layout/orgChart1"/>
    <dgm:cxn modelId="{8B9F2B92-D626-1E4E-97B7-B23F3750B475}" type="presParOf" srcId="{D79C6AB5-29D0-C845-9F65-7532C484C964}" destId="{1821B4F5-8E5B-E144-AAC3-DFFA3819671E}" srcOrd="0" destOrd="0" presId="urn:microsoft.com/office/officeart/2005/8/layout/orgChart1"/>
    <dgm:cxn modelId="{DDCD493C-97BC-C245-B5D6-DF3CA312CB4E}" type="presParOf" srcId="{D79C6AB5-29D0-C845-9F65-7532C484C964}" destId="{B850CBE7-D107-D247-A4B5-0DA3C4089536}" srcOrd="1" destOrd="0" presId="urn:microsoft.com/office/officeart/2005/8/layout/orgChart1"/>
    <dgm:cxn modelId="{5415E5C9-2F5D-9845-A3F7-B44687C4C582}" type="presParOf" srcId="{B850CBE7-D107-D247-A4B5-0DA3C4089536}" destId="{BF020CA4-C0D6-0E4D-A7D9-33C84365E911}" srcOrd="0" destOrd="0" presId="urn:microsoft.com/office/officeart/2005/8/layout/orgChart1"/>
    <dgm:cxn modelId="{C74BAC8A-5EE2-0741-8D84-7C4CD5CF7E7A}" type="presParOf" srcId="{BF020CA4-C0D6-0E4D-A7D9-33C84365E911}" destId="{0B7A7279-F252-064A-A298-D8D2848D32FC}" srcOrd="0" destOrd="0" presId="urn:microsoft.com/office/officeart/2005/8/layout/orgChart1"/>
    <dgm:cxn modelId="{FFA40B08-A670-6D4B-9FCF-60EFC45A1494}" type="presParOf" srcId="{BF020CA4-C0D6-0E4D-A7D9-33C84365E911}" destId="{954FD407-3756-7849-A73C-BB4919308182}" srcOrd="1" destOrd="0" presId="urn:microsoft.com/office/officeart/2005/8/layout/orgChart1"/>
    <dgm:cxn modelId="{2033B0F9-8E6E-0042-9180-D0E88C3509B7}" type="presParOf" srcId="{B850CBE7-D107-D247-A4B5-0DA3C4089536}" destId="{4EC44194-671B-9147-B541-EEDA6F5B00E2}" srcOrd="1" destOrd="0" presId="urn:microsoft.com/office/officeart/2005/8/layout/orgChart1"/>
    <dgm:cxn modelId="{7C44461A-A113-9340-AD7B-8F474E53490A}" type="presParOf" srcId="{B850CBE7-D107-D247-A4B5-0DA3C4089536}" destId="{1632FBE3-CAFA-BC49-AC84-97478CA332D0}" srcOrd="2" destOrd="0" presId="urn:microsoft.com/office/officeart/2005/8/layout/orgChart1"/>
    <dgm:cxn modelId="{B7307706-B7ED-0242-9F67-E4F8490ED6DC}" type="presParOf" srcId="{D79C6AB5-29D0-C845-9F65-7532C484C964}" destId="{4C2B2B41-5B9F-2F49-8091-285C0DDA4828}" srcOrd="2" destOrd="0" presId="urn:microsoft.com/office/officeart/2005/8/layout/orgChart1"/>
    <dgm:cxn modelId="{BCB44B45-F020-B146-9FA9-0D507F51FA84}" type="presParOf" srcId="{D79C6AB5-29D0-C845-9F65-7532C484C964}" destId="{46ADD785-09E7-FF48-A2A5-CA0694FB6C22}" srcOrd="3" destOrd="0" presId="urn:microsoft.com/office/officeart/2005/8/layout/orgChart1"/>
    <dgm:cxn modelId="{7236E75E-050F-6A49-97DF-FF6AF0536546}" type="presParOf" srcId="{46ADD785-09E7-FF48-A2A5-CA0694FB6C22}" destId="{7AAEB2CE-58DB-C14A-8EE9-92F93AD6C94C}" srcOrd="0" destOrd="0" presId="urn:microsoft.com/office/officeart/2005/8/layout/orgChart1"/>
    <dgm:cxn modelId="{D572CC3F-CF86-1246-BFE8-2A5BA84CA605}" type="presParOf" srcId="{7AAEB2CE-58DB-C14A-8EE9-92F93AD6C94C}" destId="{5229B2A9-EDC1-A942-9AA7-0C8B104FF9E4}" srcOrd="0" destOrd="0" presId="urn:microsoft.com/office/officeart/2005/8/layout/orgChart1"/>
    <dgm:cxn modelId="{D3BF7AB0-5BCC-8240-9D04-902F97746FF2}" type="presParOf" srcId="{7AAEB2CE-58DB-C14A-8EE9-92F93AD6C94C}" destId="{0E7CC1DB-C8C5-E940-9B80-33F6834434B6}" srcOrd="1" destOrd="0" presId="urn:microsoft.com/office/officeart/2005/8/layout/orgChart1"/>
    <dgm:cxn modelId="{2EA33B86-75EB-1143-8133-9E0DB5966ECD}" type="presParOf" srcId="{46ADD785-09E7-FF48-A2A5-CA0694FB6C22}" destId="{F1C38FD9-988D-1F44-8912-B5A9CE609B16}" srcOrd="1" destOrd="0" presId="urn:microsoft.com/office/officeart/2005/8/layout/orgChart1"/>
    <dgm:cxn modelId="{30B9F6FF-7DFE-5F4C-94D7-8E6FD0B57C3F}" type="presParOf" srcId="{46ADD785-09E7-FF48-A2A5-CA0694FB6C22}" destId="{EA48EB99-7BB0-1642-8603-1D91AA2EBFF6}" srcOrd="2" destOrd="0" presId="urn:microsoft.com/office/officeart/2005/8/layout/orgChart1"/>
    <dgm:cxn modelId="{89B94AF5-95A4-2041-A780-0BB3E156529D}" type="presParOf" srcId="{D79C6AB5-29D0-C845-9F65-7532C484C964}" destId="{85A43DEB-78B0-2F49-9CD6-E947C5A6418B}" srcOrd="4" destOrd="0" presId="urn:microsoft.com/office/officeart/2005/8/layout/orgChart1"/>
    <dgm:cxn modelId="{30B427E5-0A72-0A4B-8BBB-C38384524620}" type="presParOf" srcId="{D79C6AB5-29D0-C845-9F65-7532C484C964}" destId="{167827A7-B088-3E4B-A74D-04C0968E565A}" srcOrd="5" destOrd="0" presId="urn:microsoft.com/office/officeart/2005/8/layout/orgChart1"/>
    <dgm:cxn modelId="{492034C8-E3DE-A343-B86B-154203E9DAEB}" type="presParOf" srcId="{167827A7-B088-3E4B-A74D-04C0968E565A}" destId="{BB5C421F-047B-CF4F-A7ED-750BBD802DDD}" srcOrd="0" destOrd="0" presId="urn:microsoft.com/office/officeart/2005/8/layout/orgChart1"/>
    <dgm:cxn modelId="{8AB3D516-FB3B-DF4F-A8CC-BD0EBDAD8508}" type="presParOf" srcId="{BB5C421F-047B-CF4F-A7ED-750BBD802DDD}" destId="{0EB49233-70FE-834E-9216-DC0F86831B44}" srcOrd="0" destOrd="0" presId="urn:microsoft.com/office/officeart/2005/8/layout/orgChart1"/>
    <dgm:cxn modelId="{F15545E0-3CDE-0D47-814D-47AE90CDC319}" type="presParOf" srcId="{BB5C421F-047B-CF4F-A7ED-750BBD802DDD}" destId="{8CDF13FD-57ED-D442-BC15-3709E58EB04E}" srcOrd="1" destOrd="0" presId="urn:microsoft.com/office/officeart/2005/8/layout/orgChart1"/>
    <dgm:cxn modelId="{9CBB9DAD-DFE1-084B-B55C-74CBE5AFB3BA}" type="presParOf" srcId="{167827A7-B088-3E4B-A74D-04C0968E565A}" destId="{38167DB9-16C4-3F4E-91E6-AB1B912FC22D}" srcOrd="1" destOrd="0" presId="urn:microsoft.com/office/officeart/2005/8/layout/orgChart1"/>
    <dgm:cxn modelId="{29797B44-F09E-2344-BDA8-8DABA1D6FC6D}" type="presParOf" srcId="{167827A7-B088-3E4B-A74D-04C0968E565A}" destId="{2F7D19E4-65FB-2D40-A33A-B9CEDE8AF654}" srcOrd="2" destOrd="0" presId="urn:microsoft.com/office/officeart/2005/8/layout/orgChart1"/>
    <dgm:cxn modelId="{64C9E985-16BD-8B4B-A18C-88B0285C90BD}" type="presParOf" srcId="{101BF18E-15A4-E847-A9E8-93A0A87F92DE}" destId="{20975D0A-3C2B-3C4D-96C5-A8F63E5A144E}" srcOrd="2" destOrd="0" presId="urn:microsoft.com/office/officeart/2005/8/layout/orgChart1"/>
    <dgm:cxn modelId="{00921702-2166-4543-B353-1DC5B27FBA54}" type="presParOf" srcId="{20975D0A-3C2B-3C4D-96C5-A8F63E5A144E}" destId="{2E5BDEA7-FE03-974A-A0C6-B086DDAF590A}" srcOrd="0" destOrd="0" presId="urn:microsoft.com/office/officeart/2005/8/layout/orgChart1"/>
    <dgm:cxn modelId="{C94F4C4D-84D7-9045-976D-E8E9664FFC25}" type="presParOf" srcId="{20975D0A-3C2B-3C4D-96C5-A8F63E5A144E}" destId="{73B1031E-0C59-EB4A-8739-F8B2739B0CD2}" srcOrd="1" destOrd="0" presId="urn:microsoft.com/office/officeart/2005/8/layout/orgChart1"/>
    <dgm:cxn modelId="{9B400CD0-9BE4-B64A-BB5C-9EB0BA7AF9D6}" type="presParOf" srcId="{73B1031E-0C59-EB4A-8739-F8B2739B0CD2}" destId="{FAD8FC69-A4C9-7146-83D1-7124411EA49B}" srcOrd="0" destOrd="0" presId="urn:microsoft.com/office/officeart/2005/8/layout/orgChart1"/>
    <dgm:cxn modelId="{AB4C1D8B-B752-EC4D-95B4-5721AF98FE67}" type="presParOf" srcId="{FAD8FC69-A4C9-7146-83D1-7124411EA49B}" destId="{D3E3E48C-7D1B-5F4B-AD75-478BA1EFE6F2}" srcOrd="0" destOrd="0" presId="urn:microsoft.com/office/officeart/2005/8/layout/orgChart1"/>
    <dgm:cxn modelId="{C206CB33-E8A4-9145-B615-E37B1C34D26F}" type="presParOf" srcId="{FAD8FC69-A4C9-7146-83D1-7124411EA49B}" destId="{74E69367-31EE-9742-818E-638C71D9B5D4}" srcOrd="1" destOrd="0" presId="urn:microsoft.com/office/officeart/2005/8/layout/orgChart1"/>
    <dgm:cxn modelId="{39A29321-1940-3A49-A42C-D10226084F97}" type="presParOf" srcId="{73B1031E-0C59-EB4A-8739-F8B2739B0CD2}" destId="{75B56898-D2C1-6643-A11B-BD9AB62C35F3}" srcOrd="1" destOrd="0" presId="urn:microsoft.com/office/officeart/2005/8/layout/orgChart1"/>
    <dgm:cxn modelId="{EDD28D89-6BB9-7141-95FE-8EAA5B5C8853}" type="presParOf" srcId="{73B1031E-0C59-EB4A-8739-F8B2739B0CD2}" destId="{3880653D-74C9-5F43-B72F-10D520ECD7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DEA7-FE03-974A-A0C6-B086DDAF590A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43DEB-78B0-2F49-9CD6-E947C5A6418B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B2B41-5B9F-2F49-8091-285C0DDA4828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1B4F5-8E5B-E144-AAC3-DFFA3819671E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A4BE-56CD-AE4C-98FF-59DD60632528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321071"/>
        <a:ext cx="1782216" cy="891108"/>
      </dsp:txXfrm>
    </dsp:sp>
    <dsp:sp modelId="{0B7A7279-F252-064A-A298-D8D2848D32FC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09" y="2851819"/>
        <a:ext cx="1782216" cy="891108"/>
      </dsp:txXfrm>
    </dsp:sp>
    <dsp:sp modelId="{5229B2A9-EDC1-A942-9AA7-0C8B104FF9E4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2851819"/>
        <a:ext cx="1782216" cy="891108"/>
      </dsp:txXfrm>
    </dsp:sp>
    <dsp:sp modelId="{0EB49233-70FE-834E-9216-DC0F86831B4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313373" y="2851819"/>
        <a:ext cx="1782216" cy="891108"/>
      </dsp:txXfrm>
    </dsp:sp>
    <dsp:sp modelId="{D3E3E48C-7D1B-5F4B-AD75-478BA1EFE6F2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sz="2300" kern="1200" dirty="0" err="1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DEA7-FE03-974A-A0C6-B086DDAF590A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43DEB-78B0-2F49-9CD6-E947C5A6418B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B2B41-5B9F-2F49-8091-285C0DDA4828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1B4F5-8E5B-E144-AAC3-DFFA3819671E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A4BE-56CD-AE4C-98FF-59DD60632528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321071"/>
        <a:ext cx="1782216" cy="891108"/>
      </dsp:txXfrm>
    </dsp:sp>
    <dsp:sp modelId="{0B7A7279-F252-064A-A298-D8D2848D32FC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09" y="2851819"/>
        <a:ext cx="1782216" cy="891108"/>
      </dsp:txXfrm>
    </dsp:sp>
    <dsp:sp modelId="{5229B2A9-EDC1-A942-9AA7-0C8B104FF9E4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2851819"/>
        <a:ext cx="1782216" cy="891108"/>
      </dsp:txXfrm>
    </dsp:sp>
    <dsp:sp modelId="{0EB49233-70FE-834E-9216-DC0F86831B4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313373" y="2851819"/>
        <a:ext cx="1782216" cy="891108"/>
      </dsp:txXfrm>
    </dsp:sp>
    <dsp:sp modelId="{D3E3E48C-7D1B-5F4B-AD75-478BA1EFE6F2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sz="2300" kern="1200" dirty="0" err="1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DEA7-FE03-974A-A0C6-B086DDAF590A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43DEB-78B0-2F49-9CD6-E947C5A6418B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B2B41-5B9F-2F49-8091-285C0DDA4828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1B4F5-8E5B-E144-AAC3-DFFA3819671E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A4BE-56CD-AE4C-98FF-59DD60632528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321071"/>
        <a:ext cx="1782216" cy="891108"/>
      </dsp:txXfrm>
    </dsp:sp>
    <dsp:sp modelId="{0B7A7279-F252-064A-A298-D8D2848D32FC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09" y="2851819"/>
        <a:ext cx="1782216" cy="891108"/>
      </dsp:txXfrm>
    </dsp:sp>
    <dsp:sp modelId="{5229B2A9-EDC1-A942-9AA7-0C8B104FF9E4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2851819"/>
        <a:ext cx="1782216" cy="891108"/>
      </dsp:txXfrm>
    </dsp:sp>
    <dsp:sp modelId="{0EB49233-70FE-834E-9216-DC0F86831B4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313373" y="2851819"/>
        <a:ext cx="1782216" cy="891108"/>
      </dsp:txXfrm>
    </dsp:sp>
    <dsp:sp modelId="{D3E3E48C-7D1B-5F4B-AD75-478BA1EFE6F2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sz="2300" kern="1200" dirty="0" err="1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DEA7-FE03-974A-A0C6-B086DDAF590A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43DEB-78B0-2F49-9CD6-E947C5A6418B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B2B41-5B9F-2F49-8091-285C0DDA4828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1B4F5-8E5B-E144-AAC3-DFFA3819671E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A4BE-56CD-AE4C-98FF-59DD60632528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Poser un diagnostic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321071"/>
        <a:ext cx="1782216" cy="891108"/>
      </dsp:txXfrm>
    </dsp:sp>
    <dsp:sp modelId="{0B7A7279-F252-064A-A298-D8D2848D32FC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personne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09" y="2851819"/>
        <a:ext cx="1782216" cy="891108"/>
      </dsp:txXfrm>
    </dsp:sp>
    <dsp:sp modelId="{5229B2A9-EDC1-A942-9AA7-0C8B104FF9E4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Son environnement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156891" y="2851819"/>
        <a:ext cx="1782216" cy="891108"/>
      </dsp:txXfrm>
    </dsp:sp>
    <dsp:sp modelId="{0EB49233-70FE-834E-9216-DC0F86831B4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la prescription</a:t>
          </a:r>
          <a:endParaRPr lang="fr-FR" sz="2300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4313373" y="2851819"/>
        <a:ext cx="1782216" cy="891108"/>
      </dsp:txXfrm>
    </dsp:sp>
    <dsp:sp modelId="{D3E3E48C-7D1B-5F4B-AD75-478BA1EFE6F2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Fréquence des </a:t>
          </a:r>
          <a:r>
            <a:rPr lang="fr-FR" sz="2300" kern="1200" dirty="0" err="1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tbs</a:t>
          </a:r>
          <a:r>
            <a:rPr lang="fr-FR" sz="2300" kern="1200" dirty="0" smtClean="0">
              <a:solidFill>
                <a:schemeClr val="bg1">
                  <a:lumMod val="65000"/>
                </a:schemeClr>
              </a:solidFill>
              <a:latin typeface="Garamond" charset="0"/>
              <a:ea typeface="Garamond" charset="0"/>
              <a:cs typeface="Garamond" charset="0"/>
            </a:rPr>
            <a:t> du cpt</a:t>
          </a:r>
          <a:endParaRPr lang="fr-FR" sz="2300" kern="1200" dirty="0">
            <a:solidFill>
              <a:schemeClr val="bg1">
                <a:lumMod val="65000"/>
              </a:schemeClr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1078650" y="1586445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DD308-8FC5-324B-8A2E-A87DC2AD84EF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9E509-6F9F-5243-88E7-56426CE043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E509-6F9F-5243-88E7-56426CE043F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40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E509-6F9F-5243-88E7-56426CE043F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9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E509-6F9F-5243-88E7-56426CE043F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4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E509-6F9F-5243-88E7-56426CE043F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9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E509-6F9F-5243-88E7-56426CE043F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4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E509-6F9F-5243-88E7-56426CE043F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5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7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5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4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92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2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3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35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92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5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3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7897-63F1-4A6D-9CE5-9E7C46C6BDCD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02F06-B555-49B2-9765-0C8501BE4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99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3140968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Dépression et trisomie 21</a:t>
            </a:r>
            <a:br>
              <a:rPr lang="fr-FR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</a:br>
            <a:endParaRPr lang="fr-FR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3167" y="4343699"/>
            <a:ext cx="6400800" cy="1752600"/>
          </a:xfrm>
        </p:spPr>
        <p:txBody>
          <a:bodyPr>
            <a:noAutofit/>
          </a:bodyPr>
          <a:lstStyle/>
          <a:p>
            <a:r>
              <a:rPr lang="fr-FR" sz="2000" dirty="0" smtClean="0">
                <a:latin typeface="Garamond" charset="0"/>
                <a:ea typeface="Garamond" charset="0"/>
                <a:cs typeface="Garamond" charset="0"/>
              </a:rPr>
              <a:t>Caroline Demily</a:t>
            </a:r>
          </a:p>
          <a:p>
            <a:r>
              <a:rPr lang="fr-FR" sz="2000" dirty="0" err="1" smtClean="0">
                <a:latin typeface="Garamond" charset="0"/>
                <a:ea typeface="Garamond" charset="0"/>
                <a:cs typeface="Garamond" charset="0"/>
              </a:rPr>
              <a:t>GénoPsy</a:t>
            </a:r>
            <a:endParaRPr lang="fr-FR" sz="20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sz="2000" dirty="0" smtClean="0">
                <a:latin typeface="Garamond" charset="0"/>
                <a:ea typeface="Garamond" charset="0"/>
                <a:cs typeface="Garamond" charset="0"/>
              </a:rPr>
              <a:t>Centre Hospitalier le </a:t>
            </a:r>
            <a:r>
              <a:rPr lang="fr-FR" sz="2000" dirty="0" err="1" smtClean="0">
                <a:latin typeface="Garamond" charset="0"/>
                <a:ea typeface="Garamond" charset="0"/>
                <a:cs typeface="Garamond" charset="0"/>
              </a:rPr>
              <a:t>Vinatier</a:t>
            </a:r>
            <a:endParaRPr lang="fr-FR" sz="20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sz="2000" dirty="0" smtClean="0">
                <a:latin typeface="Garamond" charset="0"/>
                <a:ea typeface="Garamond" charset="0"/>
                <a:cs typeface="Garamond" charset="0"/>
              </a:rPr>
              <a:t>Bron</a:t>
            </a:r>
          </a:p>
          <a:p>
            <a:r>
              <a:rPr lang="fr-FR" sz="2000" dirty="0" err="1">
                <a:latin typeface="Garamond" charset="0"/>
                <a:ea typeface="Garamond" charset="0"/>
                <a:cs typeface="Garamond" charset="0"/>
              </a:rPr>
              <a:t>c</a:t>
            </a:r>
            <a:r>
              <a:rPr lang="fr-FR" sz="2000" dirty="0" err="1" smtClean="0">
                <a:latin typeface="Garamond" charset="0"/>
                <a:ea typeface="Garamond" charset="0"/>
                <a:cs typeface="Garamond" charset="0"/>
              </a:rPr>
              <a:t>aroline.demily@ch-le-vinatier.fr</a:t>
            </a:r>
            <a:endParaRPr lang="fr-FR" sz="20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195736" cy="153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cn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24" y="116632"/>
            <a:ext cx="2023564" cy="11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0"/>
            <a:ext cx="2655889" cy="12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19672" y="148478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Garamond" charset="0"/>
                <a:ea typeface="Garamond" charset="0"/>
                <a:cs typeface="Garamond" charset="0"/>
              </a:rPr>
              <a:t>Journée Mondiale de la Trisomie 21</a:t>
            </a:r>
          </a:p>
          <a:p>
            <a:pPr algn="ctr"/>
            <a:r>
              <a:rPr lang="fr-FR" sz="2400" i="1" dirty="0" smtClean="0">
                <a:latin typeface="Garamond" charset="0"/>
                <a:ea typeface="Garamond" charset="0"/>
                <a:cs typeface="Garamond" charset="0"/>
              </a:rPr>
              <a:t>Grenoble, le samedi 18 mars</a:t>
            </a:r>
            <a:endParaRPr lang="fr-FR" sz="2400" i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359429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La dépression: un triple enjeu</a:t>
            </a:r>
            <a:endParaRPr lang="fr-FR" sz="2800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La personne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«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 affectueux », « agréables » et « allant facilement vers les autres », « drôles » et « généreux » </a:t>
            </a:r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lvl="0"/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Distractibilité, manque de persévérance, ralentissement</a:t>
            </a:r>
          </a:p>
          <a:p>
            <a:pPr lvl="0"/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La personnalité est stable dans le temps, toute modification « du style relationnel » est un point d’appel</a:t>
            </a:r>
          </a:p>
          <a:p>
            <a:pPr lvl="0"/>
            <a:endParaRPr lang="fr-FR" dirty="0">
              <a:latin typeface="Garamond" charset="0"/>
              <a:ea typeface="Garamond" charset="0"/>
              <a:cs typeface="Garamond" charset="0"/>
            </a:endParaRPr>
          </a:p>
          <a:p>
            <a:pPr lvl="0"/>
            <a:r>
              <a:rPr lang="en-GB" dirty="0" err="1" smtClean="0">
                <a:latin typeface="Garamond" charset="0"/>
                <a:ea typeface="Garamond" charset="0"/>
                <a:cs typeface="Garamond" charset="0"/>
              </a:rPr>
              <a:t>Qualité</a:t>
            </a:r>
            <a:r>
              <a:rPr lang="en-GB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des </a:t>
            </a:r>
            <a:r>
              <a:rPr lang="en-GB" dirty="0" smtClean="0">
                <a:latin typeface="Garamond" charset="0"/>
                <a:ea typeface="Garamond" charset="0"/>
                <a:cs typeface="Garamond" charset="0"/>
              </a:rPr>
              <a:t>interactions </a:t>
            </a:r>
            <a:r>
              <a:rPr lang="en-GB" dirty="0" err="1">
                <a:latin typeface="Garamond" charset="0"/>
                <a:ea typeface="Garamond" charset="0"/>
                <a:cs typeface="Garamond" charset="0"/>
              </a:rPr>
              <a:t>sociales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 avec la </a:t>
            </a:r>
            <a:r>
              <a:rPr lang="en-GB" dirty="0" err="1">
                <a:latin typeface="Garamond" charset="0"/>
                <a:ea typeface="Garamond" charset="0"/>
                <a:cs typeface="Garamond" charset="0"/>
              </a:rPr>
              <a:t>famille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 et avec les </a:t>
            </a:r>
            <a:r>
              <a:rPr lang="en-GB" dirty="0" err="1">
                <a:latin typeface="Garamond" charset="0"/>
                <a:ea typeface="Garamond" charset="0"/>
                <a:cs typeface="Garamond" charset="0"/>
              </a:rPr>
              <a:t>personnes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charset="0"/>
                <a:ea typeface="Garamond" charset="0"/>
                <a:cs typeface="Garamond" charset="0"/>
              </a:rPr>
              <a:t>étrangères</a:t>
            </a:r>
            <a:endParaRPr lang="fr-FR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Modification récente de l’environnement familier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Puberté?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2852936"/>
            <a:ext cx="8003232" cy="11521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L’évaluation standardisée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739"/>
            <a:ext cx="8229600" cy="3700885"/>
          </a:xfrm>
        </p:spPr>
      </p:pic>
    </p:spTree>
    <p:extLst>
      <p:ext uri="{BB962C8B-B14F-4D97-AF65-F5344CB8AC3E}">
        <p14:creationId xmlns:p14="http://schemas.microsoft.com/office/powerpoint/2010/main" val="12416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L’environnement / la famille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Etre à l’écoute de l’environnement</a:t>
            </a:r>
          </a:p>
          <a:p>
            <a:r>
              <a:rPr lang="fr-FR" sz="2800" b="1" dirty="0" smtClean="0">
                <a:latin typeface="Garamond" charset="0"/>
                <a:ea typeface="Garamond" charset="0"/>
                <a:cs typeface="Garamond" charset="0"/>
              </a:rPr>
              <a:t>Plainte des familles: non prise en compte de leur vécu </a:t>
            </a:r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subjectif/ comportement</a:t>
            </a:r>
          </a:p>
          <a:p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Information/éducation thérapeutique</a:t>
            </a:r>
          </a:p>
          <a:p>
            <a:endParaRPr lang="fr-FR" sz="28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Guidance/aide à la gestion des troubles du comportement</a:t>
            </a:r>
          </a:p>
          <a:p>
            <a:r>
              <a:rPr lang="fr-FR" sz="2800" b="1" dirty="0" smtClean="0">
                <a:latin typeface="Garamond" charset="0"/>
                <a:ea typeface="Garamond" charset="0"/>
                <a:cs typeface="Garamond" charset="0"/>
              </a:rPr>
              <a:t>Analyse de l’environnement de la personne </a:t>
            </a:r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(changements? Relation affective? Modification de l’équipe de PEC?)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5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La prescription médicamenteuse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Toujours après un examen médical (douleur, </a:t>
            </a:r>
            <a:r>
              <a:rPr lang="fr-FR" b="1" dirty="0" err="1" smtClean="0">
                <a:latin typeface="Garamond" charset="0"/>
                <a:ea typeface="Garamond" charset="0"/>
                <a:cs typeface="Garamond" charset="0"/>
              </a:rPr>
              <a:t>épilelpsie</a:t>
            </a:r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?)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Caractéristiques particulières au syndrome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Mauvaise tolérance générale des psychotropes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Effets secondaires avec sédation notamment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Traitement (monothérapie +++) par antidépresseur anxiolytique (Ex.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Miansérine</a:t>
            </a:r>
            <a:r>
              <a:rPr lang="fr-FR" dirty="0" err="1">
                <a:latin typeface="Garamond" charset="0"/>
                <a:ea typeface="Garamond" charset="0"/>
                <a:cs typeface="Garamond" charset="0"/>
              </a:rPr>
              <a:t>-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Athymil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© 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ou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Mirtazapine</a:t>
            </a:r>
            <a:r>
              <a:rPr lang="fr-FR" dirty="0" err="1">
                <a:latin typeface="Garamond" charset="0"/>
                <a:ea typeface="Garamond" charset="0"/>
                <a:cs typeface="Garamond" charset="0"/>
              </a:rPr>
              <a:t>-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Norset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©)</a:t>
            </a:r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Limiter le recours aux benzodiazépines</a:t>
            </a:r>
          </a:p>
          <a:p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Limiter le recours aux </a:t>
            </a:r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antipsychotiques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Cyamémazine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Tercian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©</a:t>
            </a:r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La PEC doit être intégrative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Garamond" charset="0"/>
                <a:ea typeface="Garamond" charset="0"/>
                <a:cs typeface="Garamond" charset="0"/>
              </a:rPr>
              <a:t>Traitement des troubles du sommeil par mélatonine</a:t>
            </a:r>
          </a:p>
          <a:p>
            <a:r>
              <a:rPr lang="fr-FR" dirty="0">
                <a:latin typeface="Garamond" charset="0"/>
                <a:ea typeface="Garamond" charset="0"/>
                <a:cs typeface="Garamond" charset="0"/>
              </a:rPr>
              <a:t>Appareillage d’une apnée du 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sommeil </a:t>
            </a:r>
            <a:endParaRPr lang="fr-FR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Penser à la communication: orthophonie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Remédiation cognitive, TCC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Relaxation,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Mindfulness</a:t>
            </a:r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Aide à l’autonomie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Aménagement de l’environnement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Les structures spécialisés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latin typeface="Garamond" charset="0"/>
                <a:ea typeface="Garamond" charset="0"/>
                <a:cs typeface="Garamond" charset="0"/>
              </a:rPr>
              <a:t>Les Centre Médico-Psychologiques (CMP) enfants, les Services d’Education Spéciales et de Soins à Domicile (SESSAD) et les Centres d’Action Médico Sociale Précoce (CAMSP) sont des lieux adaptés de prise en charge. </a:t>
            </a:r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 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partir de 18 ans, les personnes peuvent être orientés vers des CMP adultes. Certains psychiatres en secteur libéral accueille aussi en consultation des enfants ou adultes avec trisomie 21.</a:t>
            </a:r>
          </a:p>
          <a:p>
            <a:r>
              <a:rPr lang="fr-FR" dirty="0">
                <a:latin typeface="Garamond" charset="0"/>
                <a:ea typeface="Garamond" charset="0"/>
                <a:cs typeface="Garamond" charset="0"/>
              </a:rPr>
              <a:t>Les enfants porteurs d’un trouble du spectre autistique peuvent être orientés vers le Centre Ressource Autisme (CRA) de leur région pour une évaluation et une proposition de guidance </a:t>
            </a:r>
            <a:endParaRPr lang="fr-FR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Le PNDS (en cours de rédaction) sera une ressource utile</a:t>
            </a:r>
            <a:endParaRPr lang="fr-FR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D_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/>
          <a:stretch>
            <a:fillRect/>
          </a:stretch>
        </p:blipFill>
        <p:spPr>
          <a:xfrm>
            <a:off x="0" y="-603250"/>
            <a:ext cx="9144000" cy="7461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457044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fr-FR" sz="2400" dirty="0" smtClean="0">
                <a:latin typeface="Garamond" charset="0"/>
                <a:ea typeface="Garamond" charset="0"/>
                <a:cs typeface="Garamond" charset="0"/>
                <a:sym typeface="Zapf Dingbats"/>
              </a:rPr>
              <a:t>Dépistage génétique et métabolique devant un trouble mental atypique</a:t>
            </a:r>
          </a:p>
          <a:p>
            <a:pPr marL="285750" indent="-285750">
              <a:buFont typeface="Zapf Dingbats" charset="0"/>
              <a:buChar char="✓"/>
            </a:pPr>
            <a:r>
              <a:rPr lang="fr-FR" sz="2400" dirty="0" smtClean="0">
                <a:latin typeface="Garamond" charset="0"/>
                <a:ea typeface="Garamond" charset="0"/>
                <a:cs typeface="Garamond" charset="0"/>
                <a:sym typeface="Zapf Dingbats"/>
              </a:rPr>
              <a:t>Exploration spécifique du phénotype psychiatrique des maladies rares</a:t>
            </a:r>
          </a:p>
          <a:p>
            <a:pPr marL="285750" indent="-285750">
              <a:buFont typeface="Zapf Dingbats" charset="0"/>
              <a:buChar char="✓"/>
            </a:pPr>
            <a:r>
              <a:rPr lang="fr-FR" sz="2400" dirty="0" smtClean="0">
                <a:latin typeface="Garamond" charset="0"/>
                <a:ea typeface="Garamond" charset="0"/>
                <a:cs typeface="Garamond" charset="0"/>
                <a:sym typeface="Zapf Dingbats"/>
              </a:rPr>
              <a:t>Elaboration d’outils de soins spécifiques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288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148478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Merci pour votre attention!</a:t>
            </a:r>
            <a:endParaRPr lang="fr-FR" sz="4000" i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t="34230" r="13053" b="22046"/>
          <a:stretch/>
        </p:blipFill>
        <p:spPr bwMode="auto">
          <a:xfrm>
            <a:off x="5796136" y="3243691"/>
            <a:ext cx="3014220" cy="33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35827" r="37144" b="22657"/>
          <a:stretch/>
        </p:blipFill>
        <p:spPr bwMode="auto">
          <a:xfrm>
            <a:off x="251520" y="3237420"/>
            <a:ext cx="3035527" cy="33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046663"/>
            <a:ext cx="125888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035550"/>
            <a:ext cx="12779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9"/>
          <p:cNvSpPr txBox="1">
            <a:spLocks noChangeArrowheads="1"/>
          </p:cNvSpPr>
          <p:nvPr/>
        </p:nvSpPr>
        <p:spPr bwMode="auto">
          <a:xfrm>
            <a:off x="5292725" y="1989138"/>
            <a:ext cx="282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Garamond" pitchFamily="18" charset="0"/>
              </a:rPr>
              <a:t>Equipe médicale</a:t>
            </a:r>
          </a:p>
        </p:txBody>
      </p:sp>
      <p:sp>
        <p:nvSpPr>
          <p:cNvPr id="5" name="ZoneTexte 10"/>
          <p:cNvSpPr txBox="1">
            <a:spLocks noChangeArrowheads="1"/>
          </p:cNvSpPr>
          <p:nvPr/>
        </p:nvSpPr>
        <p:spPr bwMode="auto">
          <a:xfrm>
            <a:off x="203200" y="23145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Garamond" pitchFamily="18" charset="0"/>
              </a:rPr>
              <a:t>Equipe des psychologues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3200" y="4556125"/>
            <a:ext cx="120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Garamond" pitchFamily="18" charset="0"/>
              </a:rPr>
              <a:t>Chercheurs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396038" y="4392613"/>
            <a:ext cx="1770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Garamond" pitchFamily="18" charset="0"/>
              </a:rPr>
              <a:t>Equipe infirmière</a:t>
            </a:r>
          </a:p>
        </p:txBody>
      </p:sp>
      <p:sp>
        <p:nvSpPr>
          <p:cNvPr id="8" name="ZoneTexte 14"/>
          <p:cNvSpPr txBox="1">
            <a:spLocks noChangeArrowheads="1"/>
          </p:cNvSpPr>
          <p:nvPr/>
        </p:nvSpPr>
        <p:spPr bwMode="auto">
          <a:xfrm>
            <a:off x="304800" y="119063"/>
            <a:ext cx="352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Garamond" pitchFamily="18" charset="0"/>
              </a:rPr>
              <a:t>Cadre de santé</a:t>
            </a:r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978400"/>
            <a:ext cx="13636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11863" y="2852738"/>
            <a:ext cx="1049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Garamond" pitchFamily="18" charset="0"/>
              </a:rPr>
              <a:t>Secrétaire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655888"/>
            <a:ext cx="11969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655888"/>
            <a:ext cx="12319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5056188"/>
            <a:ext cx="13065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09563"/>
            <a:ext cx="1023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 descr="photo Nadi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51425"/>
            <a:ext cx="13033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" descr="photo Alic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1874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03213"/>
            <a:ext cx="12033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09588"/>
            <a:ext cx="12477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203" y="2859745"/>
            <a:ext cx="1630857" cy="122314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8" y="2888998"/>
            <a:ext cx="1556945" cy="11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506496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La dépression: un triple enjeu</a:t>
            </a:r>
            <a:endParaRPr lang="fr-FR" sz="2800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8737452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La dépression: un triple enjeu</a:t>
            </a:r>
            <a:endParaRPr lang="fr-FR" sz="2800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Quand faut il y penser?</a:t>
            </a:r>
            <a:endParaRPr lang="fr-FR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Doit être suspectée devant la triade très évocatrice: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Perte d’intérêt, </a:t>
            </a:r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régression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Troubles du </a:t>
            </a:r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sommeil, 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fatigue importante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Troubles du </a:t>
            </a:r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comportement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Largement sous diagnostiquée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Inhérent au syndrome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Critères DSM-5: tristesse, anhédonie persistante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anxiété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Adultes </a:t>
            </a:r>
            <a:r>
              <a:rPr lang="fr-FR" dirty="0">
                <a:latin typeface="Garamond" charset="0"/>
                <a:ea typeface="Garamond" charset="0"/>
                <a:cs typeface="Garamond" charset="0"/>
              </a:rPr>
              <a:t>= processus neurodégénératif?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3872" y="2351013"/>
            <a:ext cx="8352928" cy="151216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3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7549171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La dépression: un triple enjeu</a:t>
            </a:r>
            <a:endParaRPr lang="fr-FR" sz="2800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Les particularités comportementales</a:t>
            </a:r>
            <a:endParaRPr lang="fr-FR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Les troubles du comportement peuvent être l’expression d’un syndrome dépressif – 30% des cas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L’expression est variable, le plus souvent auto-agressive avec un retrait et un isolement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Des passages à l’acte plus graves clastiques sont possibles 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Parfois dirigés contre l’entourage, notamment familial et/ou éducatif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Aggravation avec le facteur anxieux et la gestion de la nouveauté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9-30 à 23.4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317"/>
            <a:ext cx="9144000" cy="6492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3925" y="6488668"/>
            <a:ext cx="22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Poisson et al., 2015 </a:t>
            </a:r>
            <a:r>
              <a:rPr lang="fr-FR" i="1" dirty="0" smtClean="0"/>
              <a:t>b</a:t>
            </a:r>
            <a:endParaRPr lang="fr-FR" i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23528" y="5964020"/>
            <a:ext cx="8208912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305317"/>
            <a:ext cx="4032448" cy="29076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5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8000"/>
                </a:solidFill>
                <a:latin typeface="Garamond" charset="0"/>
                <a:ea typeface="Garamond" charset="0"/>
                <a:cs typeface="Garamond" charset="0"/>
              </a:rPr>
              <a:t>Les particularités cognitives</a:t>
            </a:r>
            <a:endParaRPr lang="fr-FR" dirty="0">
              <a:solidFill>
                <a:srgbClr val="008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DI fréquente mais inconstante (formes mosaïque) - (très) faible valeur du QI</a:t>
            </a:r>
          </a:p>
          <a:p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Il faut évaluer spécifiquement (bilan neuropsychologique)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Troubles de l’expression du langage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Décalage avec le niveau de compréhension, source de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tbs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 comportementaux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Troubles plus marqués attentionnels, </a:t>
            </a:r>
            <a:r>
              <a:rPr lang="fr-FR" dirty="0" err="1" smtClean="0">
                <a:latin typeface="Garamond" charset="0"/>
                <a:ea typeface="Garamond" charset="0"/>
                <a:cs typeface="Garamond" charset="0"/>
              </a:rPr>
              <a:t>visuo</a:t>
            </a:r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-spatiaux et exécutifs</a:t>
            </a:r>
          </a:p>
          <a:p>
            <a:r>
              <a:rPr lang="fr-FR" b="1" dirty="0" smtClean="0">
                <a:latin typeface="Garamond" charset="0"/>
                <a:ea typeface="Garamond" charset="0"/>
                <a:cs typeface="Garamond" charset="0"/>
              </a:rPr>
              <a:t>Troubles du traitement séquentiel de l’information</a:t>
            </a: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A la recherche d’une régression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3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apture d’écran 2016-04-01 à 09.5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473700" cy="3403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394717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8000"/>
                </a:solidFill>
                <a:latin typeface="Garamond"/>
                <a:cs typeface="Garamond"/>
              </a:rPr>
              <a:t>Des troubles </a:t>
            </a:r>
            <a:r>
              <a:rPr lang="fr-FR" sz="3200" dirty="0" err="1" smtClean="0">
                <a:solidFill>
                  <a:srgbClr val="008000"/>
                </a:solidFill>
                <a:latin typeface="Garamond"/>
                <a:cs typeface="Garamond"/>
              </a:rPr>
              <a:t>visuo</a:t>
            </a:r>
            <a:r>
              <a:rPr lang="fr-FR" sz="3200" dirty="0" smtClean="0">
                <a:solidFill>
                  <a:srgbClr val="008000"/>
                </a:solidFill>
                <a:latin typeface="Garamond"/>
                <a:cs typeface="Garamond"/>
              </a:rPr>
              <a:t>-spatiaux très spécifique</a:t>
            </a:r>
          </a:p>
          <a:p>
            <a:pPr algn="ctr"/>
            <a:r>
              <a:rPr lang="fr-FR" sz="3200" dirty="0" smtClean="0">
                <a:solidFill>
                  <a:srgbClr val="008000"/>
                </a:solidFill>
                <a:latin typeface="Garamond"/>
                <a:cs typeface="Garamond"/>
              </a:rPr>
              <a:t>Attention à l’évaluation trop rapide!</a:t>
            </a:r>
            <a:endParaRPr lang="fr-FR" sz="3200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481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602</Words>
  <Application>Microsoft Macintosh PowerPoint</Application>
  <PresentationFormat>Présentation à l'écran (4:3)</PresentationFormat>
  <Paragraphs>112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MS PGothic</vt:lpstr>
      <vt:lpstr>Zapf Dingbats</vt:lpstr>
      <vt:lpstr>Thème Office</vt:lpstr>
      <vt:lpstr>Dépression et trisomie 21 </vt:lpstr>
      <vt:lpstr>Présentation PowerPoint</vt:lpstr>
      <vt:lpstr>Présentation PowerPoint</vt:lpstr>
      <vt:lpstr>Quand faut il y penser?</vt:lpstr>
      <vt:lpstr>Présentation PowerPoint</vt:lpstr>
      <vt:lpstr>Les particularités comportementales</vt:lpstr>
      <vt:lpstr>Présentation PowerPoint</vt:lpstr>
      <vt:lpstr>Les particularités cognitives</vt:lpstr>
      <vt:lpstr>Présentation PowerPoint</vt:lpstr>
      <vt:lpstr>Présentation PowerPoint</vt:lpstr>
      <vt:lpstr>La personne</vt:lpstr>
      <vt:lpstr>L’évaluation standardisée</vt:lpstr>
      <vt:lpstr>L’environnement / la famille</vt:lpstr>
      <vt:lpstr>La prescription médicamenteuse</vt:lpstr>
      <vt:lpstr>La PEC doit être intégrative</vt:lpstr>
      <vt:lpstr>Les structures spécialisés</vt:lpstr>
      <vt:lpstr>Présentation PowerPoint</vt:lpstr>
      <vt:lpstr>Présentation PowerPoint</vt:lpstr>
      <vt:lpstr>Présentation PowerPoint</vt:lpstr>
    </vt:vector>
  </TitlesOfParts>
  <Company>CH Le Vinatier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syndrome de Smith Magenis:</dc:title>
  <dc:creator>DEMILY Caroline</dc:creator>
  <cp:lastModifiedBy>Utilisateur de Microsoft Office</cp:lastModifiedBy>
  <cp:revision>91</cp:revision>
  <dcterms:created xsi:type="dcterms:W3CDTF">2015-09-30T07:50:53Z</dcterms:created>
  <dcterms:modified xsi:type="dcterms:W3CDTF">2017-03-17T20:40:11Z</dcterms:modified>
</cp:coreProperties>
</file>