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9" r:id="rId1"/>
  </p:sldMasterIdLst>
  <p:notesMasterIdLst>
    <p:notesMasterId r:id="rId17"/>
  </p:notesMasterIdLst>
  <p:handoutMasterIdLst>
    <p:handoutMasterId r:id="rId18"/>
  </p:handoutMasterIdLst>
  <p:sldIdLst>
    <p:sldId id="2725" r:id="rId2"/>
    <p:sldId id="2883" r:id="rId3"/>
    <p:sldId id="2914" r:id="rId4"/>
    <p:sldId id="2915" r:id="rId5"/>
    <p:sldId id="2916" r:id="rId6"/>
    <p:sldId id="2917" r:id="rId7"/>
    <p:sldId id="2918" r:id="rId8"/>
    <p:sldId id="2919" r:id="rId9"/>
    <p:sldId id="2926" r:id="rId10"/>
    <p:sldId id="2921" r:id="rId11"/>
    <p:sldId id="2924" r:id="rId12"/>
    <p:sldId id="2927" r:id="rId13"/>
    <p:sldId id="2928" r:id="rId14"/>
    <p:sldId id="2929" r:id="rId15"/>
    <p:sldId id="2930" r:id="rId16"/>
  </p:sldIdLst>
  <p:sldSz cx="11430000" cy="8001000"/>
  <p:notesSz cx="9929813" cy="6761163"/>
  <p:defaultTextStyle>
    <a:defPPr>
      <a:defRPr lang="fr-FR"/>
    </a:defPPr>
    <a:lvl1pPr algn="r" rtl="0" eaLnBrk="0" fontAlgn="base" hangingPunct="0">
      <a:spcBef>
        <a:spcPct val="0"/>
      </a:spcBef>
      <a:spcAft>
        <a:spcPct val="0"/>
      </a:spcAft>
      <a:defRPr sz="4400" b="1" kern="1200">
        <a:solidFill>
          <a:schemeClr val="tx1"/>
        </a:solidFill>
        <a:latin typeface="Times New Roman" pitchFamily="-106" charset="0"/>
        <a:ea typeface="+mn-ea"/>
        <a:cs typeface="+mn-cs"/>
      </a:defRPr>
    </a:lvl1pPr>
    <a:lvl2pPr marL="457005" algn="r" rtl="0" eaLnBrk="0" fontAlgn="base" hangingPunct="0">
      <a:spcBef>
        <a:spcPct val="0"/>
      </a:spcBef>
      <a:spcAft>
        <a:spcPct val="0"/>
      </a:spcAft>
      <a:defRPr sz="4400" b="1" kern="1200">
        <a:solidFill>
          <a:schemeClr val="tx1"/>
        </a:solidFill>
        <a:latin typeface="Times New Roman" pitchFamily="-106" charset="0"/>
        <a:ea typeface="+mn-ea"/>
        <a:cs typeface="+mn-cs"/>
      </a:defRPr>
    </a:lvl2pPr>
    <a:lvl3pPr marL="914011" algn="r" rtl="0" eaLnBrk="0" fontAlgn="base" hangingPunct="0">
      <a:spcBef>
        <a:spcPct val="0"/>
      </a:spcBef>
      <a:spcAft>
        <a:spcPct val="0"/>
      </a:spcAft>
      <a:defRPr sz="4400" b="1" kern="1200">
        <a:solidFill>
          <a:schemeClr val="tx1"/>
        </a:solidFill>
        <a:latin typeface="Times New Roman" pitchFamily="-106" charset="0"/>
        <a:ea typeface="+mn-ea"/>
        <a:cs typeface="+mn-cs"/>
      </a:defRPr>
    </a:lvl3pPr>
    <a:lvl4pPr marL="1371018" algn="r" rtl="0" eaLnBrk="0" fontAlgn="base" hangingPunct="0">
      <a:spcBef>
        <a:spcPct val="0"/>
      </a:spcBef>
      <a:spcAft>
        <a:spcPct val="0"/>
      </a:spcAft>
      <a:defRPr sz="4400" b="1" kern="1200">
        <a:solidFill>
          <a:schemeClr val="tx1"/>
        </a:solidFill>
        <a:latin typeface="Times New Roman" pitchFamily="-106" charset="0"/>
        <a:ea typeface="+mn-ea"/>
        <a:cs typeface="+mn-cs"/>
      </a:defRPr>
    </a:lvl4pPr>
    <a:lvl5pPr marL="1828023" algn="r" rtl="0" eaLnBrk="0" fontAlgn="base" hangingPunct="0">
      <a:spcBef>
        <a:spcPct val="0"/>
      </a:spcBef>
      <a:spcAft>
        <a:spcPct val="0"/>
      </a:spcAft>
      <a:defRPr sz="4400" b="1" kern="1200">
        <a:solidFill>
          <a:schemeClr val="tx1"/>
        </a:solidFill>
        <a:latin typeface="Times New Roman" pitchFamily="-106" charset="0"/>
        <a:ea typeface="+mn-ea"/>
        <a:cs typeface="+mn-cs"/>
      </a:defRPr>
    </a:lvl5pPr>
    <a:lvl6pPr marL="2285028" algn="l" defTabSz="457005" rtl="0" eaLnBrk="1" latinLnBrk="0" hangingPunct="1">
      <a:defRPr sz="4400" b="1" kern="1200">
        <a:solidFill>
          <a:schemeClr val="tx1"/>
        </a:solidFill>
        <a:latin typeface="Times New Roman" pitchFamily="-106" charset="0"/>
        <a:ea typeface="+mn-ea"/>
        <a:cs typeface="+mn-cs"/>
      </a:defRPr>
    </a:lvl6pPr>
    <a:lvl7pPr marL="2742034" algn="l" defTabSz="457005" rtl="0" eaLnBrk="1" latinLnBrk="0" hangingPunct="1">
      <a:defRPr sz="4400" b="1" kern="1200">
        <a:solidFill>
          <a:schemeClr val="tx1"/>
        </a:solidFill>
        <a:latin typeface="Times New Roman" pitchFamily="-106" charset="0"/>
        <a:ea typeface="+mn-ea"/>
        <a:cs typeface="+mn-cs"/>
      </a:defRPr>
    </a:lvl7pPr>
    <a:lvl8pPr marL="3199039" algn="l" defTabSz="457005" rtl="0" eaLnBrk="1" latinLnBrk="0" hangingPunct="1">
      <a:defRPr sz="4400" b="1" kern="1200">
        <a:solidFill>
          <a:schemeClr val="tx1"/>
        </a:solidFill>
        <a:latin typeface="Times New Roman" pitchFamily="-106" charset="0"/>
        <a:ea typeface="+mn-ea"/>
        <a:cs typeface="+mn-cs"/>
      </a:defRPr>
    </a:lvl8pPr>
    <a:lvl9pPr marL="3656046" algn="l" defTabSz="457005" rtl="0" eaLnBrk="1" latinLnBrk="0" hangingPunct="1">
      <a:defRPr sz="4400" b="1" kern="1200">
        <a:solidFill>
          <a:schemeClr val="tx1"/>
        </a:solidFill>
        <a:latin typeface="Times New Roman" pitchFamily="-106" charset="0"/>
        <a:ea typeface="+mn-ea"/>
        <a:cs typeface="+mn-cs"/>
      </a:defRPr>
    </a:lvl9pPr>
  </p:defaultTextStyle>
  <p:extLst>
    <p:ext uri="{EFAFB233-063F-42B5-8137-9DF3F51BA10A}">
      <p15:sldGuideLst xmlns:p15="http://schemas.microsoft.com/office/powerpoint/2012/main" xmlns="">
        <p15:guide id="1" orient="horz" pos="2520">
          <p15:clr>
            <a:srgbClr val="A4A3A4"/>
          </p15:clr>
        </p15:guide>
        <p15:guide id="2" pos="3600">
          <p15:clr>
            <a:srgbClr val="A4A3A4"/>
          </p15:clr>
        </p15:guide>
      </p15:sldGuideLst>
    </p:ext>
    <p:ext uri="{2D200454-40CA-4A62-9FC3-DE9A4176ACB9}">
      <p15:notesGuideLst xmlns:p15="http://schemas.microsoft.com/office/powerpoint/2012/main" xmlns="">
        <p15:guide id="1" orient="horz" pos="2130">
          <p15:clr>
            <a:srgbClr val="A4A3A4"/>
          </p15:clr>
        </p15:guide>
        <p15:guide id="2" pos="312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99"/>
    <a:srgbClr val="FFFF66"/>
    <a:srgbClr val="CC00FF"/>
    <a:srgbClr val="00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7"/>
    <p:restoredTop sz="92742" autoAdjust="0"/>
  </p:normalViewPr>
  <p:slideViewPr>
    <p:cSldViewPr>
      <p:cViewPr>
        <p:scale>
          <a:sx n="74" d="100"/>
          <a:sy n="74" d="100"/>
        </p:scale>
        <p:origin x="-1184" y="-96"/>
      </p:cViewPr>
      <p:guideLst>
        <p:guide orient="horz" pos="2520"/>
        <p:guide pos="3600"/>
      </p:guideLst>
    </p:cSldViewPr>
  </p:slideViewPr>
  <p:outlineViewPr>
    <p:cViewPr>
      <p:scale>
        <a:sx n="33" d="100"/>
        <a:sy n="33" d="100"/>
      </p:scale>
      <p:origin x="0" y="-8048"/>
    </p:cViewPr>
  </p:outlineViewPr>
  <p:notesTextViewPr>
    <p:cViewPr>
      <p:scale>
        <a:sx n="100" d="100"/>
        <a:sy n="100" d="100"/>
      </p:scale>
      <p:origin x="0" y="0"/>
    </p:cViewPr>
  </p:notesTextViewPr>
  <p:sorterViewPr>
    <p:cViewPr>
      <p:scale>
        <a:sx n="98" d="100"/>
        <a:sy n="98" d="100"/>
      </p:scale>
      <p:origin x="0" y="5904"/>
    </p:cViewPr>
  </p:sorterViewPr>
  <p:notesViewPr>
    <p:cSldViewPr>
      <p:cViewPr>
        <p:scale>
          <a:sx n="50" d="100"/>
          <a:sy n="50" d="100"/>
        </p:scale>
        <p:origin x="-1470" y="-792"/>
      </p:cViewPr>
      <p:guideLst>
        <p:guide orient="horz" pos="2130"/>
        <p:guide pos="3127"/>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handoutMaster" Target="handoutMasters/handoutMaster1.xml"/><Relationship Id="rId1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7938" name="Rectangle 2"/>
          <p:cNvSpPr>
            <a:spLocks noGrp="1" noChangeArrowheads="1"/>
          </p:cNvSpPr>
          <p:nvPr>
            <p:ph type="hdr" sz="quarter"/>
          </p:nvPr>
        </p:nvSpPr>
        <p:spPr bwMode="auto">
          <a:xfrm>
            <a:off x="0" y="0"/>
            <a:ext cx="42672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Times New Roman" pitchFamily="-108" charset="0"/>
              </a:defRPr>
            </a:lvl1pPr>
          </a:lstStyle>
          <a:p>
            <a:pPr>
              <a:defRPr/>
            </a:pPr>
            <a:endParaRPr lang="fr-FR"/>
          </a:p>
        </p:txBody>
      </p:sp>
      <p:sp>
        <p:nvSpPr>
          <p:cNvPr id="167939" name="Rectangle 3"/>
          <p:cNvSpPr>
            <a:spLocks noGrp="1" noChangeArrowheads="1"/>
          </p:cNvSpPr>
          <p:nvPr>
            <p:ph type="dt" sz="quarter" idx="1"/>
          </p:nvPr>
        </p:nvSpPr>
        <p:spPr bwMode="auto">
          <a:xfrm>
            <a:off x="5638800" y="0"/>
            <a:ext cx="42672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08" charset="0"/>
              </a:defRPr>
            </a:lvl1pPr>
          </a:lstStyle>
          <a:p>
            <a:pPr>
              <a:defRPr/>
            </a:pPr>
            <a:endParaRPr lang="fr-FR"/>
          </a:p>
        </p:txBody>
      </p:sp>
      <p:sp>
        <p:nvSpPr>
          <p:cNvPr id="167940" name="Rectangle 4"/>
          <p:cNvSpPr>
            <a:spLocks noGrp="1" noChangeArrowheads="1"/>
          </p:cNvSpPr>
          <p:nvPr>
            <p:ph type="ftr" sz="quarter" idx="2"/>
          </p:nvPr>
        </p:nvSpPr>
        <p:spPr bwMode="auto">
          <a:xfrm>
            <a:off x="0" y="6400800"/>
            <a:ext cx="4267200" cy="381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Times New Roman" pitchFamily="-108" charset="0"/>
              </a:defRPr>
            </a:lvl1pPr>
          </a:lstStyle>
          <a:p>
            <a:pPr>
              <a:defRPr/>
            </a:pPr>
            <a:endParaRPr lang="fr-FR"/>
          </a:p>
        </p:txBody>
      </p:sp>
      <p:sp>
        <p:nvSpPr>
          <p:cNvPr id="167941" name="Rectangle 5"/>
          <p:cNvSpPr>
            <a:spLocks noGrp="1" noChangeArrowheads="1"/>
          </p:cNvSpPr>
          <p:nvPr>
            <p:ph type="sldNum" sz="quarter" idx="3"/>
          </p:nvPr>
        </p:nvSpPr>
        <p:spPr bwMode="auto">
          <a:xfrm>
            <a:off x="5638800" y="6400800"/>
            <a:ext cx="4267200" cy="381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08" charset="0"/>
              </a:defRPr>
            </a:lvl1pPr>
          </a:lstStyle>
          <a:p>
            <a:pPr>
              <a:defRPr/>
            </a:pPr>
            <a:fld id="{E61C05F1-0AC3-5445-BC31-81632CC903F3}" type="slidenum">
              <a:rPr lang="fr-FR"/>
              <a:pPr>
                <a:defRPr/>
              </a:pPr>
              <a:t>‹#›</a:t>
            </a:fld>
            <a:endParaRPr lang="fr-FR"/>
          </a:p>
        </p:txBody>
      </p:sp>
    </p:spTree>
    <p:extLst>
      <p:ext uri="{BB962C8B-B14F-4D97-AF65-F5344CB8AC3E}">
        <p14:creationId xmlns:p14="http://schemas.microsoft.com/office/powerpoint/2010/main" val="870136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hdr" sz="quarter"/>
          </p:nvPr>
        </p:nvSpPr>
        <p:spPr bwMode="auto">
          <a:xfrm>
            <a:off x="0" y="0"/>
            <a:ext cx="4302125" cy="376238"/>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defRPr sz="1200">
                <a:latin typeface="Times New Roman" pitchFamily="-108" charset="0"/>
              </a:defRPr>
            </a:lvl1pPr>
          </a:lstStyle>
          <a:p>
            <a:pPr>
              <a:defRPr/>
            </a:pPr>
            <a:endParaRPr lang="fr-FR"/>
          </a:p>
        </p:txBody>
      </p:sp>
      <p:sp>
        <p:nvSpPr>
          <p:cNvPr id="54275" name="Rectangle 3"/>
          <p:cNvSpPr>
            <a:spLocks noGrp="1" noChangeArrowheads="1"/>
          </p:cNvSpPr>
          <p:nvPr>
            <p:ph type="dt" idx="1"/>
          </p:nvPr>
        </p:nvSpPr>
        <p:spPr bwMode="auto">
          <a:xfrm>
            <a:off x="5627688" y="0"/>
            <a:ext cx="4302125" cy="376238"/>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200">
                <a:latin typeface="Times New Roman" pitchFamily="-108" charset="0"/>
              </a:defRPr>
            </a:lvl1pPr>
          </a:lstStyle>
          <a:p>
            <a:pPr>
              <a:defRPr/>
            </a:pPr>
            <a:endParaRPr lang="fr-FR"/>
          </a:p>
        </p:txBody>
      </p:sp>
      <p:sp>
        <p:nvSpPr>
          <p:cNvPr id="18436" name="Rectangle 4"/>
          <p:cNvSpPr>
            <a:spLocks noGrp="1" noRot="1" noChangeAspect="1" noChangeArrowheads="1" noTextEdit="1"/>
          </p:cNvSpPr>
          <p:nvPr>
            <p:ph type="sldImg" idx="2"/>
          </p:nvPr>
        </p:nvSpPr>
        <p:spPr bwMode="auto">
          <a:xfrm>
            <a:off x="3141663" y="525463"/>
            <a:ext cx="3649662" cy="2554287"/>
          </a:xfrm>
          <a:prstGeom prst="rect">
            <a:avLst/>
          </a:prstGeom>
          <a:noFill/>
          <a:ln w="9525">
            <a:solidFill>
              <a:srgbClr val="000000"/>
            </a:solidFill>
            <a:miter lim="800000"/>
            <a:headEnd/>
            <a:tailEnd/>
          </a:ln>
        </p:spPr>
      </p:sp>
      <p:sp>
        <p:nvSpPr>
          <p:cNvPr id="54277" name="Rectangle 5"/>
          <p:cNvSpPr>
            <a:spLocks noGrp="1" noChangeArrowheads="1"/>
          </p:cNvSpPr>
          <p:nvPr>
            <p:ph type="body" sz="quarter" idx="3"/>
          </p:nvPr>
        </p:nvSpPr>
        <p:spPr bwMode="auto">
          <a:xfrm>
            <a:off x="1323975" y="3230563"/>
            <a:ext cx="7281863" cy="3005137"/>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54278" name="Rectangle 6"/>
          <p:cNvSpPr>
            <a:spLocks noGrp="1" noChangeArrowheads="1"/>
          </p:cNvSpPr>
          <p:nvPr>
            <p:ph type="ftr" sz="quarter" idx="4"/>
          </p:nvPr>
        </p:nvSpPr>
        <p:spPr bwMode="auto">
          <a:xfrm>
            <a:off x="0" y="6384925"/>
            <a:ext cx="4302125" cy="376238"/>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l">
              <a:defRPr sz="1200">
                <a:latin typeface="Times New Roman" pitchFamily="-108" charset="0"/>
              </a:defRPr>
            </a:lvl1pPr>
          </a:lstStyle>
          <a:p>
            <a:pPr>
              <a:defRPr/>
            </a:pPr>
            <a:endParaRPr lang="fr-FR"/>
          </a:p>
        </p:txBody>
      </p:sp>
      <p:sp>
        <p:nvSpPr>
          <p:cNvPr id="54279" name="Rectangle 7"/>
          <p:cNvSpPr>
            <a:spLocks noGrp="1" noChangeArrowheads="1"/>
          </p:cNvSpPr>
          <p:nvPr>
            <p:ph type="sldNum" sz="quarter" idx="5"/>
          </p:nvPr>
        </p:nvSpPr>
        <p:spPr bwMode="auto">
          <a:xfrm>
            <a:off x="5627688" y="6384925"/>
            <a:ext cx="4302125" cy="376238"/>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200">
                <a:latin typeface="Times New Roman" pitchFamily="-108" charset="0"/>
              </a:defRPr>
            </a:lvl1pPr>
          </a:lstStyle>
          <a:p>
            <a:pPr>
              <a:defRPr/>
            </a:pPr>
            <a:fld id="{43BD8F85-A7C6-5443-B280-68D8CA651B42}" type="slidenum">
              <a:rPr lang="fr-FR"/>
              <a:pPr>
                <a:defRPr/>
              </a:pPr>
              <a:t>‹#›</a:t>
            </a:fld>
            <a:endParaRPr lang="fr-FR"/>
          </a:p>
        </p:txBody>
      </p:sp>
    </p:spTree>
    <p:extLst>
      <p:ext uri="{BB962C8B-B14F-4D97-AF65-F5344CB8AC3E}">
        <p14:creationId xmlns:p14="http://schemas.microsoft.com/office/powerpoint/2010/main" val="971550364"/>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pitchFamily="-108" charset="0"/>
        <a:ea typeface="ＭＳ Ｐゴシック" pitchFamily="-106" charset="-128"/>
        <a:cs typeface="ＭＳ Ｐゴシック" pitchFamily="-106" charset="-128"/>
      </a:defRPr>
    </a:lvl1pPr>
    <a:lvl2pPr marL="457005"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2pPr>
    <a:lvl3pPr marL="914011"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3pPr>
    <a:lvl4pPr marL="1371018"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4pPr>
    <a:lvl5pPr marL="1828023"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5pPr>
    <a:lvl6pPr marL="2285028" algn="l" defTabSz="457005" rtl="0" eaLnBrk="1" latinLnBrk="0" hangingPunct="1">
      <a:defRPr sz="1200" kern="1200">
        <a:solidFill>
          <a:schemeClr val="tx1"/>
        </a:solidFill>
        <a:latin typeface="+mn-lt"/>
        <a:ea typeface="+mn-ea"/>
        <a:cs typeface="+mn-cs"/>
      </a:defRPr>
    </a:lvl6pPr>
    <a:lvl7pPr marL="2742034" algn="l" defTabSz="457005" rtl="0" eaLnBrk="1" latinLnBrk="0" hangingPunct="1">
      <a:defRPr sz="1200" kern="1200">
        <a:solidFill>
          <a:schemeClr val="tx1"/>
        </a:solidFill>
        <a:latin typeface="+mn-lt"/>
        <a:ea typeface="+mn-ea"/>
        <a:cs typeface="+mn-cs"/>
      </a:defRPr>
    </a:lvl7pPr>
    <a:lvl8pPr marL="3199039" algn="l" defTabSz="457005" rtl="0" eaLnBrk="1" latinLnBrk="0" hangingPunct="1">
      <a:defRPr sz="1200" kern="1200">
        <a:solidFill>
          <a:schemeClr val="tx1"/>
        </a:solidFill>
        <a:latin typeface="+mn-lt"/>
        <a:ea typeface="+mn-ea"/>
        <a:cs typeface="+mn-cs"/>
      </a:defRPr>
    </a:lvl8pPr>
    <a:lvl9pPr marL="3656046" algn="l" defTabSz="45700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86D029BC-A0B5-7243-BDF2-9F58CFC8E6A4}" type="slidenum">
              <a:rPr lang="fr-FR">
                <a:latin typeface="Times New Roman" pitchFamily="-106" charset="0"/>
                <a:ea typeface="ＭＳ Ｐゴシック" pitchFamily="-106" charset="-128"/>
                <a:cs typeface="ＭＳ Ｐゴシック" pitchFamily="-106" charset="-128"/>
              </a:rPr>
              <a:pPr/>
              <a:t>1</a:t>
            </a:fld>
            <a:endParaRPr lang="fr-FR">
              <a:latin typeface="Times New Roman" pitchFamily="-106" charset="0"/>
              <a:ea typeface="ＭＳ Ｐゴシック" pitchFamily="-106" charset="-128"/>
              <a:cs typeface="ＭＳ Ｐゴシック" pitchFamily="-106" charset="-128"/>
            </a:endParaRPr>
          </a:p>
        </p:txBody>
      </p:sp>
      <p:sp>
        <p:nvSpPr>
          <p:cNvPr id="24579" name="Rectangle 2"/>
          <p:cNvSpPr>
            <a:spLocks noGrp="1" noRot="1" noChangeAspect="1" noChangeArrowheads="1"/>
          </p:cNvSpPr>
          <p:nvPr>
            <p:ph type="sldImg"/>
          </p:nvPr>
        </p:nvSpPr>
        <p:spPr>
          <a:xfrm>
            <a:off x="495300" y="300038"/>
            <a:ext cx="2038350" cy="1427162"/>
          </a:xfrm>
          <a:solidFill>
            <a:srgbClr val="FFFFFF"/>
          </a:solidFill>
          <a:ln/>
        </p:spPr>
      </p:sp>
      <p:sp>
        <p:nvSpPr>
          <p:cNvPr id="24580" name="Rectangle 3"/>
          <p:cNvSpPr>
            <a:spLocks noGrp="1" noChangeArrowheads="1"/>
          </p:cNvSpPr>
          <p:nvPr>
            <p:ph type="body" idx="1"/>
          </p:nvPr>
        </p:nvSpPr>
        <p:spPr>
          <a:xfrm>
            <a:off x="2941638" y="376238"/>
            <a:ext cx="6580187" cy="5859462"/>
          </a:xfrm>
          <a:solidFill>
            <a:srgbClr val="FFFFFF"/>
          </a:solidFill>
          <a:ln>
            <a:solidFill>
              <a:srgbClr val="000000"/>
            </a:solidFill>
          </a:ln>
        </p:spPr>
        <p:txBody>
          <a:bodyPr/>
          <a:lstStyle/>
          <a:p>
            <a:r>
              <a:rPr lang="fr-FR" sz="1400" dirty="0">
                <a:latin typeface="Arial" pitchFamily="-106" charset="0"/>
              </a:rPr>
              <a:t>Les organes respiratoires, les organes des sens-du toucher et de la peau-les organes de la phonation vont alors s ’inscrire dans un processus dynamique de cap de maturation </a:t>
            </a:r>
            <a:r>
              <a:rPr lang="fr-FR" sz="1400" dirty="0" err="1">
                <a:latin typeface="Arial" pitchFamily="-106" charset="0"/>
              </a:rPr>
              <a:t>gnoso</a:t>
            </a:r>
            <a:r>
              <a:rPr lang="fr-FR" sz="1400" dirty="0">
                <a:latin typeface="Arial" pitchFamily="-106" charset="0"/>
              </a:rPr>
              <a:t>-praxique corticale.</a:t>
            </a:r>
          </a:p>
          <a:p>
            <a:r>
              <a:rPr lang="fr-FR" sz="1400" dirty="0">
                <a:latin typeface="Arial" pitchFamily="-106" charset="0"/>
              </a:rPr>
              <a:t>Toutes les fonctions  appartenant au monde de l ’oralité seront capitales dans l ’établissement d ’une bonne image du corps. </a:t>
            </a:r>
          </a:p>
          <a:p>
            <a:endParaRPr lang="fr-FR" sz="1400" dirty="0">
              <a:latin typeface="Arial" pitchFamily="-106" charset="0"/>
            </a:endParaRPr>
          </a:p>
        </p:txBody>
      </p:sp>
    </p:spTree>
    <p:extLst>
      <p:ext uri="{BB962C8B-B14F-4D97-AF65-F5344CB8AC3E}">
        <p14:creationId xmlns:p14="http://schemas.microsoft.com/office/powerpoint/2010/main" val="3635543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DBEB7472-6BB6-A64C-A92D-60CE3BF9BBA9}" type="slidenum">
              <a:rPr lang="fr-FR">
                <a:latin typeface="Times New Roman" pitchFamily="-106" charset="0"/>
              </a:rPr>
              <a:pPr/>
              <a:t>13</a:t>
            </a:fld>
            <a:endParaRPr lang="fr-FR">
              <a:latin typeface="Times New Roman" pitchFamily="-106" charset="0"/>
            </a:endParaRPr>
          </a:p>
        </p:txBody>
      </p:sp>
      <p:sp>
        <p:nvSpPr>
          <p:cNvPr id="105475" name="Rectangle 2"/>
          <p:cNvSpPr>
            <a:spLocks noGrp="1" noRot="1" noChangeAspect="1" noChangeArrowheads="1" noTextEdit="1"/>
          </p:cNvSpPr>
          <p:nvPr>
            <p:ph type="sldImg"/>
          </p:nvPr>
        </p:nvSpPr>
        <p:spPr>
          <a:solidFill>
            <a:srgbClr val="FFFFFF"/>
          </a:solidFill>
          <a:ln/>
        </p:spPr>
      </p:sp>
      <p:sp>
        <p:nvSpPr>
          <p:cNvPr id="105476" name="Rectangle 3"/>
          <p:cNvSpPr>
            <a:spLocks noGrp="1" noChangeArrowheads="1"/>
          </p:cNvSpPr>
          <p:nvPr>
            <p:ph type="body" idx="1"/>
          </p:nvPr>
        </p:nvSpPr>
        <p:spPr>
          <a:solidFill>
            <a:srgbClr val="FFFFFF"/>
          </a:solidFill>
          <a:ln>
            <a:solidFill>
              <a:srgbClr val="000000"/>
            </a:solidFill>
          </a:ln>
        </p:spPr>
        <p:txBody>
          <a:bodyPr/>
          <a:lstStyle/>
          <a:p>
            <a:r>
              <a:rPr lang="fr-FR">
                <a:latin typeface="Times New Roman" pitchFamily="-106" charset="0"/>
                <a:ea typeface="ＭＳ Ｐゴシック" pitchFamily="-106" charset="-128"/>
                <a:cs typeface="ＭＳ Ｐゴシック" pitchFamily="-106" charset="-128"/>
              </a:rPr>
              <a:t>La cavité bucco-nasale ou stomadaeum se met en place au cours des deux premiers mois del’embryogénèse</a:t>
            </a:r>
          </a:p>
          <a:p>
            <a:r>
              <a:rPr lang="fr-FR">
                <a:latin typeface="Times New Roman" pitchFamily="-106" charset="0"/>
                <a:ea typeface="ＭＳ Ｐゴシック" pitchFamily="-106" charset="-128"/>
                <a:cs typeface="ＭＳ Ｐゴシック" pitchFamily="-106" charset="-128"/>
              </a:rPr>
              <a:t>La bouche embryonnaire et le nez sont constitués de peau qui s’est internalisée.</a:t>
            </a:r>
          </a:p>
          <a:p>
            <a:r>
              <a:rPr lang="fr-FR">
                <a:latin typeface="Times New Roman" pitchFamily="-106" charset="0"/>
                <a:ea typeface="ＭＳ Ｐゴシック" pitchFamily="-106" charset="-128"/>
                <a:cs typeface="ＭＳ Ｐゴシック" pitchFamily="-106" charset="-128"/>
              </a:rPr>
              <a:t>Les bourgeons faciaux convergent et fusionnent en délimitant le stomodaeum, tapissé exclusivement d’ectoderme qui devient par la suite la cavité buccale et les fosses nasales illustrant l’unité d’origine de l’oralité buccale et gustative et de la nasalité ventilatoire et olfactive.</a:t>
            </a:r>
          </a:p>
          <a:p>
            <a:endParaRPr lang="fr-FR">
              <a:latin typeface="Times New Roman" pitchFamily="-106" charset="0"/>
              <a:ea typeface="ＭＳ Ｐゴシック" pitchFamily="-106" charset="-128"/>
              <a:cs typeface="ＭＳ Ｐゴシック" pitchFamily="-106" charset="-128"/>
            </a:endParaRPr>
          </a:p>
        </p:txBody>
      </p:sp>
    </p:spTree>
    <p:extLst>
      <p:ext uri="{BB962C8B-B14F-4D97-AF65-F5344CB8AC3E}">
        <p14:creationId xmlns:p14="http://schemas.microsoft.com/office/powerpoint/2010/main" val="19799976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w="9525"/>
        </p:spPr>
        <p:txBody>
          <a:bodyPr/>
          <a:lstStyle/>
          <a:p>
            <a:endParaRPr lang="fr-FR">
              <a:latin typeface="Times New Roman" pitchFamily="31" charset="0"/>
              <a:ea typeface="ＭＳ Ｐゴシック" pitchFamily="31" charset="-128"/>
              <a:cs typeface="ＭＳ Ｐゴシック" pitchFamily="31" charset="-128"/>
            </a:endParaRPr>
          </a:p>
        </p:txBody>
      </p:sp>
    </p:spTree>
    <p:extLst>
      <p:ext uri="{BB962C8B-B14F-4D97-AF65-F5344CB8AC3E}">
        <p14:creationId xmlns:p14="http://schemas.microsoft.com/office/powerpoint/2010/main" val="11361511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Espace réservé de l'image des diapositives 1"/>
          <p:cNvSpPr>
            <a:spLocks noGrp="1" noRot="1" noChangeAspect="1"/>
          </p:cNvSpPr>
          <p:nvPr>
            <p:ph type="sldImg"/>
          </p:nvPr>
        </p:nvSpPr>
        <p:spPr>
          <a:ln/>
        </p:spPr>
      </p:sp>
      <p:sp>
        <p:nvSpPr>
          <p:cNvPr id="80899" name="Espace réservé des commentaires 2"/>
          <p:cNvSpPr>
            <a:spLocks noGrp="1"/>
          </p:cNvSpPr>
          <p:nvPr>
            <p:ph type="body" idx="1"/>
          </p:nvPr>
        </p:nvSpPr>
        <p:spPr>
          <a:noFill/>
          <a:ln w="9525"/>
        </p:spPr>
        <p:txBody>
          <a:bodyPr/>
          <a:lstStyle/>
          <a:p>
            <a:endParaRPr lang="fr-FR" smtClean="0">
              <a:latin typeface="Times New Roman" pitchFamily="30" charset="0"/>
              <a:ea typeface="ＭＳ Ｐゴシック" pitchFamily="30" charset="-128"/>
              <a:cs typeface="ＭＳ Ｐゴシック" pitchFamily="30" charset="-128"/>
            </a:endParaRPr>
          </a:p>
        </p:txBody>
      </p:sp>
      <p:sp>
        <p:nvSpPr>
          <p:cNvPr id="80900" name="Espace réservé du numéro de diapositive 3"/>
          <p:cNvSpPr>
            <a:spLocks noGrp="1"/>
          </p:cNvSpPr>
          <p:nvPr>
            <p:ph type="sldNum" sz="quarter" idx="5"/>
          </p:nvPr>
        </p:nvSpPr>
        <p:spPr>
          <a:noFill/>
        </p:spPr>
        <p:txBody>
          <a:bodyPr/>
          <a:lstStyle/>
          <a:p>
            <a:fld id="{5C55923C-88A6-7D43-8DAE-3716F7FFC355}" type="slidenum">
              <a:rPr lang="fr-FR" smtClean="0">
                <a:latin typeface="Times New Roman" pitchFamily="30" charset="0"/>
                <a:ea typeface="ＭＳ Ｐゴシック" pitchFamily="30" charset="-128"/>
                <a:cs typeface="ＭＳ Ｐゴシック" pitchFamily="30" charset="-128"/>
              </a:rPr>
              <a:pPr/>
              <a:t>15</a:t>
            </a:fld>
            <a:endParaRPr lang="fr-FR" smtClean="0">
              <a:latin typeface="Times New Roman" pitchFamily="30" charset="0"/>
              <a:ea typeface="ＭＳ Ｐゴシック" pitchFamily="30" charset="-128"/>
              <a:cs typeface="ＭＳ Ｐゴシック" pitchFamily="30" charset="-128"/>
            </a:endParaRPr>
          </a:p>
        </p:txBody>
      </p:sp>
    </p:spTree>
    <p:extLst>
      <p:ext uri="{BB962C8B-B14F-4D97-AF65-F5344CB8AC3E}">
        <p14:creationId xmlns:p14="http://schemas.microsoft.com/office/powerpoint/2010/main" val="942549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Espace réservé de l'image des diapositives 1"/>
          <p:cNvSpPr>
            <a:spLocks noGrp="1" noRot="1" noChangeAspect="1"/>
          </p:cNvSpPr>
          <p:nvPr>
            <p:ph type="sldImg"/>
          </p:nvPr>
        </p:nvSpPr>
        <p:spPr>
          <a:ln/>
        </p:spPr>
      </p:sp>
      <p:sp>
        <p:nvSpPr>
          <p:cNvPr id="80899" name="Espace réservé des commentaires 2"/>
          <p:cNvSpPr>
            <a:spLocks noGrp="1"/>
          </p:cNvSpPr>
          <p:nvPr>
            <p:ph type="body" idx="1"/>
          </p:nvPr>
        </p:nvSpPr>
        <p:spPr>
          <a:noFill/>
          <a:ln w="9525"/>
        </p:spPr>
        <p:txBody>
          <a:bodyPr/>
          <a:lstStyle/>
          <a:p>
            <a:endParaRPr lang="fr-FR" smtClean="0">
              <a:latin typeface="Times New Roman" pitchFamily="30" charset="0"/>
              <a:ea typeface="ＭＳ Ｐゴシック" pitchFamily="30" charset="-128"/>
              <a:cs typeface="ＭＳ Ｐゴシック" pitchFamily="30" charset="-128"/>
            </a:endParaRPr>
          </a:p>
        </p:txBody>
      </p:sp>
      <p:sp>
        <p:nvSpPr>
          <p:cNvPr id="80900" name="Espace réservé du numéro de diapositive 3"/>
          <p:cNvSpPr>
            <a:spLocks noGrp="1"/>
          </p:cNvSpPr>
          <p:nvPr>
            <p:ph type="sldNum" sz="quarter" idx="5"/>
          </p:nvPr>
        </p:nvSpPr>
        <p:spPr>
          <a:noFill/>
        </p:spPr>
        <p:txBody>
          <a:bodyPr/>
          <a:lstStyle/>
          <a:p>
            <a:fld id="{5C55923C-88A6-7D43-8DAE-3716F7FFC355}" type="slidenum">
              <a:rPr lang="fr-FR" smtClean="0">
                <a:latin typeface="Times New Roman" pitchFamily="30" charset="0"/>
                <a:ea typeface="ＭＳ Ｐゴシック" pitchFamily="30" charset="-128"/>
                <a:cs typeface="ＭＳ Ｐゴシック" pitchFamily="30" charset="-128"/>
              </a:rPr>
              <a:pPr/>
              <a:t>2</a:t>
            </a:fld>
            <a:endParaRPr lang="fr-FR" smtClean="0">
              <a:latin typeface="Times New Roman" pitchFamily="30" charset="0"/>
              <a:ea typeface="ＭＳ Ｐゴシック" pitchFamily="30" charset="-128"/>
              <a:cs typeface="ＭＳ Ｐゴシック" pitchFamily="30" charset="-128"/>
            </a:endParaRPr>
          </a:p>
        </p:txBody>
      </p:sp>
    </p:spTree>
    <p:extLst>
      <p:ext uri="{BB962C8B-B14F-4D97-AF65-F5344CB8AC3E}">
        <p14:creationId xmlns:p14="http://schemas.microsoft.com/office/powerpoint/2010/main" val="2067223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43BD8F85-A7C6-5443-B280-68D8CA651B42}" type="slidenum">
              <a:rPr lang="fr-FR" smtClean="0"/>
              <a:pPr>
                <a:defRPr/>
              </a:pPr>
              <a:t>3</a:t>
            </a:fld>
            <a:endParaRPr lang="fr-FR"/>
          </a:p>
        </p:txBody>
      </p:sp>
    </p:spTree>
    <p:extLst>
      <p:ext uri="{BB962C8B-B14F-4D97-AF65-F5344CB8AC3E}">
        <p14:creationId xmlns:p14="http://schemas.microsoft.com/office/powerpoint/2010/main" val="577583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6E6689AE-10CA-7949-8588-9E3FCDFB4984}" type="slidenum">
              <a:rPr lang="fr-FR">
                <a:latin typeface="Times New Roman" pitchFamily="28" charset="0"/>
              </a:rPr>
              <a:pPr/>
              <a:t>5</a:t>
            </a:fld>
            <a:endParaRPr lang="fr-FR">
              <a:latin typeface="Times New Roman" pitchFamily="28" charset="0"/>
            </a:endParaRPr>
          </a:p>
        </p:txBody>
      </p:sp>
      <p:sp>
        <p:nvSpPr>
          <p:cNvPr id="37891" name="Rectangle 2"/>
          <p:cNvSpPr>
            <a:spLocks noGrp="1" noRot="1" noChangeAspect="1" noChangeArrowheads="1"/>
          </p:cNvSpPr>
          <p:nvPr>
            <p:ph type="sldImg"/>
          </p:nvPr>
        </p:nvSpPr>
        <p:spPr>
          <a:xfrm>
            <a:off x="747713" y="450850"/>
            <a:ext cx="2144712" cy="1501775"/>
          </a:xfrm>
          <a:solidFill>
            <a:srgbClr val="FFFFFF"/>
          </a:solidFill>
          <a:ln/>
        </p:spPr>
      </p:sp>
      <p:sp>
        <p:nvSpPr>
          <p:cNvPr id="37892" name="Rectangle 3"/>
          <p:cNvSpPr>
            <a:spLocks noGrp="1" noChangeArrowheads="1"/>
          </p:cNvSpPr>
          <p:nvPr>
            <p:ph type="body" idx="1"/>
          </p:nvPr>
        </p:nvSpPr>
        <p:spPr>
          <a:xfrm>
            <a:off x="3482975" y="376238"/>
            <a:ext cx="6038850" cy="5859462"/>
          </a:xfrm>
          <a:solidFill>
            <a:srgbClr val="FFFFFF"/>
          </a:solidFill>
          <a:ln>
            <a:solidFill>
              <a:srgbClr val="000000"/>
            </a:solidFill>
          </a:ln>
        </p:spPr>
        <p:txBody>
          <a:bodyPr/>
          <a:lstStyle/>
          <a:p>
            <a:r>
              <a:rPr lang="fr-FR" sz="1400">
                <a:latin typeface="Arial" pitchFamily="28" charset="0"/>
                <a:ea typeface="ＭＳ Ｐゴシック" pitchFamily="28" charset="-128"/>
                <a:cs typeface="ＭＳ Ｐゴシック" pitchFamily="28" charset="-128"/>
              </a:rPr>
              <a:t>La langue, organe clé de l ’oralité.</a:t>
            </a:r>
          </a:p>
          <a:p>
            <a:r>
              <a:rPr lang="fr-FR" sz="1400">
                <a:latin typeface="Arial" pitchFamily="28" charset="0"/>
                <a:ea typeface="ＭＳ Ｐゴシック" pitchFamily="28" charset="-128"/>
                <a:cs typeface="ＭＳ Ｐゴシック" pitchFamily="28" charset="-128"/>
              </a:rPr>
              <a:t>Les fonctions orales se développent autour de la langue dont la programmation maturative défectueuse ou à laquelle elle échappe peut entraîner des troubles fonctionnels:</a:t>
            </a:r>
          </a:p>
          <a:p>
            <a:r>
              <a:rPr lang="fr-FR" sz="1400">
                <a:latin typeface="Arial" pitchFamily="28" charset="0"/>
                <a:ea typeface="ＭＳ Ｐゴシック" pitchFamily="28" charset="-128"/>
                <a:cs typeface="ＭＳ Ｐゴシック" pitchFamily="28" charset="-128"/>
              </a:rPr>
              <a:t>- de déglutition, de phonation, de ventilation.</a:t>
            </a:r>
          </a:p>
          <a:p>
            <a:r>
              <a:rPr lang="fr-FR" sz="1400">
                <a:latin typeface="Arial" pitchFamily="28" charset="0"/>
                <a:ea typeface="ＭＳ Ｐゴシック" pitchFamily="28" charset="-128"/>
                <a:cs typeface="ＭＳ Ｐゴシック" pitchFamily="28" charset="-128"/>
              </a:rPr>
              <a:t>L interaction entre les possibilités de contrôle et de mobilisation des muscles linguaux et la réalisation des fonctions buccales est très forte.</a:t>
            </a:r>
          </a:p>
          <a:p>
            <a:endParaRPr lang="fr-FR" sz="1400">
              <a:latin typeface="Arial" pitchFamily="28" charset="0"/>
              <a:ea typeface="ＭＳ Ｐゴシック" pitchFamily="28" charset="-128"/>
              <a:cs typeface="ＭＳ Ｐゴシック" pitchFamily="28" charset="-128"/>
            </a:endParaRPr>
          </a:p>
          <a:p>
            <a:r>
              <a:rPr lang="fr-FR" sz="1400">
                <a:latin typeface="Arial" pitchFamily="28" charset="0"/>
                <a:ea typeface="ＭＳ Ｐゴシック" pitchFamily="28" charset="-128"/>
                <a:cs typeface="ＭＳ Ｐゴシック" pitchFamily="28" charset="-128"/>
              </a:rPr>
              <a:t>Une mauvaise position de la langue au repos ne se manifeste pas uniquement par un déséquilibre dento-maxillaire. De par ses attaches à l ’os hyoïde, elle a des répercussions sur la posture et le tonus général de l ’enfant.</a:t>
            </a:r>
          </a:p>
        </p:txBody>
      </p:sp>
    </p:spTree>
    <p:extLst>
      <p:ext uri="{BB962C8B-B14F-4D97-AF65-F5344CB8AC3E}">
        <p14:creationId xmlns:p14="http://schemas.microsoft.com/office/powerpoint/2010/main" val="2144511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02F2ABF2-C1C9-F148-A964-FB803313C3E3}" type="slidenum">
              <a:rPr lang="fr-FR">
                <a:latin typeface="Times New Roman" pitchFamily="28" charset="0"/>
              </a:rPr>
              <a:pPr/>
              <a:t>6</a:t>
            </a:fld>
            <a:endParaRPr lang="fr-FR">
              <a:latin typeface="Times New Roman" pitchFamily="28" charset="0"/>
            </a:endParaRPr>
          </a:p>
        </p:txBody>
      </p:sp>
      <p:sp>
        <p:nvSpPr>
          <p:cNvPr id="39939" name="Rectangle 2"/>
          <p:cNvSpPr>
            <a:spLocks noGrp="1" noRot="1" noChangeAspect="1" noChangeArrowheads="1" noTextEdit="1"/>
          </p:cNvSpPr>
          <p:nvPr>
            <p:ph type="sldImg"/>
          </p:nvPr>
        </p:nvSpPr>
        <p:spPr>
          <a:solidFill>
            <a:srgbClr val="FFFFFF"/>
          </a:solidFill>
          <a:ln/>
        </p:spPr>
      </p:sp>
      <p:sp>
        <p:nvSpPr>
          <p:cNvPr id="39940" name="Rectangle 3"/>
          <p:cNvSpPr>
            <a:spLocks noGrp="1" noChangeArrowheads="1"/>
          </p:cNvSpPr>
          <p:nvPr>
            <p:ph type="body" idx="1"/>
          </p:nvPr>
        </p:nvSpPr>
        <p:spPr>
          <a:solidFill>
            <a:srgbClr val="FFFFFF"/>
          </a:solidFill>
          <a:ln>
            <a:solidFill>
              <a:srgbClr val="000000"/>
            </a:solidFill>
          </a:ln>
        </p:spPr>
        <p:txBody>
          <a:bodyPr/>
          <a:lstStyle/>
          <a:p>
            <a:r>
              <a:rPr lang="fr-FR">
                <a:latin typeface="Times New Roman" pitchFamily="28" charset="0"/>
                <a:ea typeface="ＭＳ Ｐゴシック" pitchFamily="28" charset="-128"/>
                <a:cs typeface="ＭＳ Ｐゴシック" pitchFamily="28" charset="-128"/>
              </a:rPr>
              <a:t>La langue a un rôle ventilatoire indirecte, sa position de repos doit être au palais;</a:t>
            </a:r>
          </a:p>
          <a:p>
            <a:r>
              <a:rPr lang="fr-FR">
                <a:latin typeface="Times New Roman" pitchFamily="28" charset="0"/>
                <a:ea typeface="ＭＳ Ｐゴシック" pitchFamily="28" charset="-128"/>
                <a:cs typeface="ＭＳ Ｐゴシック" pitchFamily="28" charset="-128"/>
              </a:rPr>
              <a:t>Pendant la déglutition la pointe de la langue prend appui en arrière des incisives supérieures sur la papille palatine.</a:t>
            </a:r>
          </a:p>
          <a:p>
            <a:r>
              <a:rPr lang="fr-FR">
                <a:latin typeface="Times New Roman" pitchFamily="28" charset="0"/>
                <a:ea typeface="ＭＳ Ｐゴシック" pitchFamily="28" charset="-128"/>
                <a:cs typeface="ＭＳ Ｐゴシック" pitchFamily="28" charset="-128"/>
              </a:rPr>
              <a:t>Elle présente un degré de dysfonctionnement neuromusculaire et une vitesse de maturation qui varie d’un enfant à l’autre et qui joue un rôle capital dans le choix du traitement et dans la durée de son maintien.</a:t>
            </a:r>
          </a:p>
        </p:txBody>
      </p:sp>
    </p:spTree>
    <p:extLst>
      <p:ext uri="{BB962C8B-B14F-4D97-AF65-F5344CB8AC3E}">
        <p14:creationId xmlns:p14="http://schemas.microsoft.com/office/powerpoint/2010/main" val="4518420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p:txBody>
          <a:bodyPr/>
          <a:lstStyle/>
          <a:p>
            <a:pPr>
              <a:defRPr/>
            </a:pPr>
            <a:fld id="{317DB08B-6DA0-734B-A9B8-80AD0ACECCA9}" type="slidenum">
              <a:rPr lang="fr-FR">
                <a:latin typeface="Times New Roman" charset="0"/>
              </a:rPr>
              <a:pPr>
                <a:defRPr/>
              </a:pPr>
              <a:t>8</a:t>
            </a:fld>
            <a:endParaRPr lang="fr-FR">
              <a:latin typeface="Times New Roman" charset="0"/>
            </a:endParaRPr>
          </a:p>
        </p:txBody>
      </p:sp>
      <p:sp>
        <p:nvSpPr>
          <p:cNvPr id="66563" name="Rectangle 2"/>
          <p:cNvSpPr>
            <a:spLocks noGrp="1" noRot="1" noChangeAspect="1" noChangeArrowheads="1"/>
          </p:cNvSpPr>
          <p:nvPr>
            <p:ph type="sldImg"/>
          </p:nvPr>
        </p:nvSpPr>
        <p:spPr>
          <a:xfrm>
            <a:off x="327025" y="225425"/>
            <a:ext cx="2144713" cy="1501775"/>
          </a:xfrm>
          <a:solidFill>
            <a:srgbClr val="FFFFFF"/>
          </a:solidFill>
          <a:ln/>
        </p:spPr>
      </p:sp>
      <p:sp>
        <p:nvSpPr>
          <p:cNvPr id="66564" name="Rectangle 3"/>
          <p:cNvSpPr>
            <a:spLocks noGrp="1" noChangeArrowheads="1"/>
          </p:cNvSpPr>
          <p:nvPr>
            <p:ph type="body" idx="1"/>
          </p:nvPr>
        </p:nvSpPr>
        <p:spPr>
          <a:xfrm>
            <a:off x="2863850" y="300038"/>
            <a:ext cx="6657975" cy="6084887"/>
          </a:xfrm>
          <a:solidFill>
            <a:srgbClr val="FFFFFF"/>
          </a:solidFill>
          <a:ln>
            <a:solidFill>
              <a:srgbClr val="000000"/>
            </a:solidFill>
          </a:ln>
        </p:spPr>
        <p:txBody>
          <a:bodyPr/>
          <a:lstStyle/>
          <a:p>
            <a:r>
              <a:rPr lang="fr-FR" sz="1400" dirty="0">
                <a:latin typeface="Arial" pitchFamily="30" charset="0"/>
                <a:ea typeface="ＭＳ Ｐゴシック" pitchFamily="30" charset="-128"/>
                <a:cs typeface="ＭＳ Ｐゴシック" pitchFamily="30" charset="-128"/>
              </a:rPr>
              <a:t>La langue occupe la majeure partie de la cavité buccale mais ne déborde pas des arcades. Elle est au palais, l ’apex derrières les incisives supérieures et le dos étalé.</a:t>
            </a:r>
          </a:p>
          <a:p>
            <a:r>
              <a:rPr lang="fr-FR" sz="1400" dirty="0">
                <a:latin typeface="Arial" pitchFamily="30" charset="0"/>
                <a:ea typeface="ＭＳ Ｐゴシック" pitchFamily="30" charset="-128"/>
                <a:cs typeface="ＭＳ Ｐゴシック" pitchFamily="30" charset="-128"/>
              </a:rPr>
              <a:t>Rappelons que la langue est une forme informe de grande dimension topologique prenant une infinité de positions, de formes et de déformations.</a:t>
            </a:r>
          </a:p>
          <a:p>
            <a:r>
              <a:rPr lang="fr-FR" sz="1400" dirty="0">
                <a:latin typeface="Arial" pitchFamily="30" charset="0"/>
                <a:ea typeface="ＭＳ Ｐゴシック" pitchFamily="30" charset="-128"/>
                <a:cs typeface="ＭＳ Ｐゴシック" pitchFamily="30" charset="-128"/>
              </a:rPr>
              <a:t>Il faut donc améliorer</a:t>
            </a:r>
          </a:p>
          <a:p>
            <a:r>
              <a:rPr lang="fr-FR" sz="1400" dirty="0">
                <a:latin typeface="Arial" pitchFamily="30" charset="0"/>
                <a:ea typeface="ＭＳ Ｐゴシック" pitchFamily="30" charset="-128"/>
                <a:cs typeface="ＭＳ Ｐゴシック" pitchFamily="30" charset="-128"/>
              </a:rPr>
              <a:t>-la tonification de la pointe de la langue</a:t>
            </a:r>
          </a:p>
          <a:p>
            <a:r>
              <a:rPr lang="fr-FR" sz="1400" dirty="0">
                <a:latin typeface="Arial" pitchFamily="30" charset="0"/>
                <a:ea typeface="ＭＳ Ｐゴシック" pitchFamily="30" charset="-128"/>
                <a:cs typeface="ＭＳ Ｐゴシック" pitchFamily="30" charset="-128"/>
              </a:rPr>
              <a:t>-la tonification des muscles du plancher de la bouche</a:t>
            </a:r>
          </a:p>
          <a:p>
            <a:r>
              <a:rPr lang="fr-FR" sz="1400" dirty="0">
                <a:latin typeface="Arial" pitchFamily="30" charset="0"/>
                <a:ea typeface="ＭＳ Ｐゴシック" pitchFamily="30" charset="-128"/>
                <a:cs typeface="ＭＳ Ｐゴシック" pitchFamily="30" charset="-128"/>
              </a:rPr>
              <a:t>-la tonification du buccinateur;</a:t>
            </a:r>
          </a:p>
          <a:p>
            <a:r>
              <a:rPr lang="fr-FR" sz="1400" dirty="0">
                <a:latin typeface="Arial" pitchFamily="30" charset="0"/>
                <a:ea typeface="ＭＳ Ｐゴシック" pitchFamily="30" charset="-128"/>
                <a:cs typeface="ＭＳ Ｐゴシック" pitchFamily="30" charset="-128"/>
              </a:rPr>
              <a:t>La langue a un rôle ventilatoire indirecte, participe à la déglutition, à la mastication , à la phonation.</a:t>
            </a:r>
          </a:p>
          <a:p>
            <a:endParaRPr lang="fr-FR" sz="1400" dirty="0">
              <a:latin typeface="Arial" pitchFamily="30" charset="0"/>
              <a:ea typeface="ＭＳ Ｐゴシック" pitchFamily="30" charset="-128"/>
              <a:cs typeface="ＭＳ Ｐゴシック" pitchFamily="30" charset="-128"/>
            </a:endParaRPr>
          </a:p>
          <a:p>
            <a:r>
              <a:rPr lang="fr-FR" sz="1400" dirty="0">
                <a:latin typeface="Arial" pitchFamily="30" charset="0"/>
                <a:ea typeface="ＭＳ Ｐゴシック" pitchFamily="30" charset="-128"/>
                <a:cs typeface="ＭＳ Ｐゴシック" pitchFamily="30" charset="-128"/>
              </a:rPr>
              <a:t>Elle présente un degré de dysfonctionnement neuromusculaire et une vitesse de maturation qui varie d(un enfant à l’autre et qui joue un rôle capital dans le choix du traitement et dans la durée de son maintien.</a:t>
            </a:r>
          </a:p>
        </p:txBody>
      </p:sp>
    </p:spTree>
    <p:extLst>
      <p:ext uri="{BB962C8B-B14F-4D97-AF65-F5344CB8AC3E}">
        <p14:creationId xmlns:p14="http://schemas.microsoft.com/office/powerpoint/2010/main" val="14458352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86D029BC-A0B5-7243-BDF2-9F58CFC8E6A4}" type="slidenum">
              <a:rPr lang="fr-FR">
                <a:latin typeface="Times New Roman" pitchFamily="-106" charset="0"/>
                <a:ea typeface="ＭＳ Ｐゴシック" pitchFamily="-106" charset="-128"/>
                <a:cs typeface="ＭＳ Ｐゴシック" pitchFamily="-106" charset="-128"/>
              </a:rPr>
              <a:pPr/>
              <a:t>9</a:t>
            </a:fld>
            <a:endParaRPr lang="fr-FR">
              <a:latin typeface="Times New Roman" pitchFamily="-106" charset="0"/>
              <a:ea typeface="ＭＳ Ｐゴシック" pitchFamily="-106" charset="-128"/>
              <a:cs typeface="ＭＳ Ｐゴシック" pitchFamily="-106" charset="-128"/>
            </a:endParaRPr>
          </a:p>
        </p:txBody>
      </p:sp>
      <p:sp>
        <p:nvSpPr>
          <p:cNvPr id="24579" name="Rectangle 2"/>
          <p:cNvSpPr>
            <a:spLocks noGrp="1" noRot="1" noChangeAspect="1" noChangeArrowheads="1"/>
          </p:cNvSpPr>
          <p:nvPr>
            <p:ph type="sldImg"/>
          </p:nvPr>
        </p:nvSpPr>
        <p:spPr>
          <a:xfrm>
            <a:off x="495300" y="300038"/>
            <a:ext cx="2038350" cy="1427162"/>
          </a:xfrm>
          <a:solidFill>
            <a:srgbClr val="FFFFFF"/>
          </a:solidFill>
          <a:ln/>
        </p:spPr>
      </p:sp>
      <p:sp>
        <p:nvSpPr>
          <p:cNvPr id="24580" name="Rectangle 3"/>
          <p:cNvSpPr>
            <a:spLocks noGrp="1" noChangeArrowheads="1"/>
          </p:cNvSpPr>
          <p:nvPr>
            <p:ph type="body" idx="1"/>
          </p:nvPr>
        </p:nvSpPr>
        <p:spPr>
          <a:xfrm>
            <a:off x="2941638" y="376238"/>
            <a:ext cx="6580187" cy="5859462"/>
          </a:xfrm>
          <a:solidFill>
            <a:srgbClr val="FFFFFF"/>
          </a:solidFill>
          <a:ln>
            <a:solidFill>
              <a:srgbClr val="000000"/>
            </a:solidFill>
          </a:ln>
        </p:spPr>
        <p:txBody>
          <a:bodyPr/>
          <a:lstStyle/>
          <a:p>
            <a:r>
              <a:rPr lang="fr-FR" sz="1400">
                <a:latin typeface="Arial" pitchFamily="-106" charset="0"/>
              </a:rPr>
              <a:t>Les organes respiratoires, les organes des sens-du toucher et de la peau-les organes de la phonation vont alors s ’inscrire dans un processus dynamique de cap de maturation gnoso-praxique corticale.</a:t>
            </a:r>
          </a:p>
          <a:p>
            <a:r>
              <a:rPr lang="fr-FR" sz="1400">
                <a:latin typeface="Arial" pitchFamily="-106" charset="0"/>
              </a:rPr>
              <a:t>Toutes les fonctions  appartenant au monde de l ’oralité seront capitales dans l ’établissement d ’une bonne image du corps. </a:t>
            </a:r>
          </a:p>
          <a:p>
            <a:endParaRPr lang="fr-FR" sz="1400">
              <a:latin typeface="Arial" pitchFamily="-106" charset="0"/>
            </a:endParaRPr>
          </a:p>
        </p:txBody>
      </p:sp>
    </p:spTree>
    <p:extLst>
      <p:ext uri="{BB962C8B-B14F-4D97-AF65-F5344CB8AC3E}">
        <p14:creationId xmlns:p14="http://schemas.microsoft.com/office/powerpoint/2010/main" val="21342912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1EE37450-9F9B-CD4E-B251-54B92114E663}" type="slidenum">
              <a:rPr lang="fr-FR">
                <a:latin typeface="Times New Roman" pitchFamily="-106" charset="0"/>
              </a:rPr>
              <a:pPr/>
              <a:t>10</a:t>
            </a:fld>
            <a:endParaRPr lang="fr-FR">
              <a:latin typeface="Times New Roman" pitchFamily="-106" charset="0"/>
            </a:endParaRPr>
          </a:p>
        </p:txBody>
      </p:sp>
      <p:sp>
        <p:nvSpPr>
          <p:cNvPr id="103427" name="Rectangle 2"/>
          <p:cNvSpPr>
            <a:spLocks noGrp="1" noRot="1" noChangeAspect="1" noChangeArrowheads="1"/>
          </p:cNvSpPr>
          <p:nvPr>
            <p:ph type="sldImg"/>
          </p:nvPr>
        </p:nvSpPr>
        <p:spPr>
          <a:xfrm>
            <a:off x="287338" y="225425"/>
            <a:ext cx="2038350" cy="1427163"/>
          </a:xfrm>
          <a:solidFill>
            <a:srgbClr val="FFFFFF"/>
          </a:solidFill>
          <a:ln/>
        </p:spPr>
      </p:sp>
      <p:sp>
        <p:nvSpPr>
          <p:cNvPr id="103428" name="Rectangle 3"/>
          <p:cNvSpPr>
            <a:spLocks noGrp="1" noChangeArrowheads="1"/>
          </p:cNvSpPr>
          <p:nvPr>
            <p:ph type="body" idx="1"/>
          </p:nvPr>
        </p:nvSpPr>
        <p:spPr>
          <a:xfrm>
            <a:off x="2709863" y="225425"/>
            <a:ext cx="6967537" cy="6010275"/>
          </a:xfrm>
          <a:solidFill>
            <a:srgbClr val="FFFFFF"/>
          </a:solidFill>
          <a:ln>
            <a:solidFill>
              <a:srgbClr val="000000"/>
            </a:solidFill>
          </a:ln>
        </p:spPr>
        <p:txBody>
          <a:bodyPr/>
          <a:lstStyle/>
          <a:p>
            <a:r>
              <a:rPr lang="fr-FR" sz="1400" b="1" dirty="0">
                <a:latin typeface="Arial" pitchFamily="-106" charset="0"/>
              </a:rPr>
              <a:t>Structuration </a:t>
            </a:r>
            <a:r>
              <a:rPr lang="fr-FR" sz="1400" b="1" dirty="0" err="1">
                <a:latin typeface="Arial" pitchFamily="-106" charset="0"/>
              </a:rPr>
              <a:t>psycho-motricienne</a:t>
            </a:r>
            <a:r>
              <a:rPr lang="fr-FR" sz="1400" b="1" dirty="0">
                <a:latin typeface="Arial" pitchFamily="-106" charset="0"/>
              </a:rPr>
              <a:t> et émotionnelle</a:t>
            </a:r>
            <a:r>
              <a:rPr lang="fr-FR" sz="1400" dirty="0">
                <a:latin typeface="Arial" pitchFamily="-106" charset="0"/>
              </a:rPr>
              <a:t> </a:t>
            </a:r>
          </a:p>
          <a:p>
            <a:r>
              <a:rPr lang="fr-FR" sz="1400" dirty="0">
                <a:latin typeface="Arial" pitchFamily="-106" charset="0"/>
              </a:rPr>
              <a:t>La langue organe clé de la verticalité.</a:t>
            </a:r>
          </a:p>
          <a:p>
            <a:r>
              <a:rPr lang="fr-FR" sz="1400" dirty="0">
                <a:latin typeface="Arial" pitchFamily="-106" charset="0"/>
              </a:rPr>
              <a:t>C ’est bien de l ’équilibre du complexe </a:t>
            </a:r>
            <a:r>
              <a:rPr lang="fr-FR" sz="1400" dirty="0" err="1">
                <a:latin typeface="Arial" pitchFamily="-106" charset="0"/>
              </a:rPr>
              <a:t>labio-linguo-jugal</a:t>
            </a:r>
            <a:r>
              <a:rPr lang="fr-FR" sz="1400" dirty="0">
                <a:latin typeface="Arial" pitchFamily="-106" charset="0"/>
              </a:rPr>
              <a:t> au repos et en fonction que dépendra l ’harmonie buccale. Mais aussi de l ’équilibre </a:t>
            </a:r>
            <a:r>
              <a:rPr lang="fr-FR" sz="1400" dirty="0" err="1">
                <a:latin typeface="Arial" pitchFamily="-106" charset="0"/>
              </a:rPr>
              <a:t>linguo-mandibulo-hyoïdien</a:t>
            </a:r>
            <a:r>
              <a:rPr lang="fr-FR" sz="1400" dirty="0">
                <a:latin typeface="Arial" pitchFamily="-106" charset="0"/>
              </a:rPr>
              <a:t> qui dépend du système régional </a:t>
            </a:r>
            <a:r>
              <a:rPr lang="fr-FR" sz="1400" dirty="0" err="1">
                <a:latin typeface="Arial" pitchFamily="-106" charset="0"/>
              </a:rPr>
              <a:t>vertébro-crâno-facial</a:t>
            </a:r>
            <a:r>
              <a:rPr lang="fr-FR" sz="1400" dirty="0">
                <a:latin typeface="Arial" pitchFamily="-106" charset="0"/>
              </a:rPr>
              <a:t> et de l ’équilibre global de l ’individu.</a:t>
            </a:r>
          </a:p>
          <a:p>
            <a:r>
              <a:rPr lang="fr-FR" sz="1400" dirty="0">
                <a:latin typeface="Arial" pitchFamily="-106" charset="0"/>
              </a:rPr>
              <a:t>Soulignons que le plan d ’occlusion est parallèle à la ligne du regard et constitue un plan postural à part entière en agissant comme un véritable balancier </a:t>
            </a:r>
            <a:r>
              <a:rPr lang="fr-FR" sz="1400" dirty="0" err="1">
                <a:latin typeface="Arial" pitchFamily="-106" charset="0"/>
              </a:rPr>
              <a:t>antéro-postérieur</a:t>
            </a:r>
            <a:r>
              <a:rPr lang="fr-FR" sz="1400" dirty="0">
                <a:latin typeface="Arial" pitchFamily="-106" charset="0"/>
              </a:rPr>
              <a:t>.</a:t>
            </a:r>
          </a:p>
          <a:p>
            <a:endParaRPr lang="fr-FR" sz="1400" dirty="0">
              <a:latin typeface="Arial" pitchFamily="-106" charset="0"/>
            </a:endParaRPr>
          </a:p>
        </p:txBody>
      </p:sp>
    </p:spTree>
    <p:extLst>
      <p:ext uri="{BB962C8B-B14F-4D97-AF65-F5344CB8AC3E}">
        <p14:creationId xmlns:p14="http://schemas.microsoft.com/office/powerpoint/2010/main" val="18382169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781B0BA4-5E7E-3F4C-BF4C-E89B5C8FA6D5}" type="slidenum">
              <a:rPr lang="fr-FR">
                <a:latin typeface="Times New Roman" charset="0"/>
                <a:ea typeface="ＭＳ Ｐゴシック" charset="-128"/>
                <a:cs typeface="ＭＳ Ｐゴシック" charset="-128"/>
              </a:rPr>
              <a:pPr/>
              <a:t>12</a:t>
            </a:fld>
            <a:endParaRPr lang="fr-FR">
              <a:latin typeface="Times New Roman" charset="0"/>
              <a:ea typeface="ＭＳ Ｐゴシック" charset="-128"/>
              <a:cs typeface="ＭＳ Ｐゴシック" charset="-128"/>
            </a:endParaRPr>
          </a:p>
        </p:txBody>
      </p:sp>
      <p:sp>
        <p:nvSpPr>
          <p:cNvPr id="74755" name="Rectangle 2"/>
          <p:cNvSpPr>
            <a:spLocks noGrp="1" noRot="1" noChangeAspect="1" noChangeArrowheads="1"/>
          </p:cNvSpPr>
          <p:nvPr>
            <p:ph type="sldImg"/>
          </p:nvPr>
        </p:nvSpPr>
        <p:spPr>
          <a:xfrm>
            <a:off x="747713" y="450850"/>
            <a:ext cx="2144712" cy="1501775"/>
          </a:xfrm>
          <a:solidFill>
            <a:srgbClr val="FFFFFF"/>
          </a:solidFill>
          <a:ln/>
        </p:spPr>
      </p:sp>
      <p:sp>
        <p:nvSpPr>
          <p:cNvPr id="74756" name="Rectangle 3"/>
          <p:cNvSpPr>
            <a:spLocks noGrp="1" noChangeArrowheads="1"/>
          </p:cNvSpPr>
          <p:nvPr>
            <p:ph type="body" idx="1"/>
          </p:nvPr>
        </p:nvSpPr>
        <p:spPr>
          <a:xfrm>
            <a:off x="3482975" y="376238"/>
            <a:ext cx="6038850" cy="5859462"/>
          </a:xfrm>
          <a:solidFill>
            <a:srgbClr val="FFFFFF"/>
          </a:solidFill>
          <a:ln>
            <a:solidFill>
              <a:srgbClr val="000000"/>
            </a:solidFill>
          </a:ln>
        </p:spPr>
        <p:txBody>
          <a:bodyPr/>
          <a:lstStyle/>
          <a:p>
            <a:r>
              <a:rPr lang="fr-FR" sz="1400">
                <a:latin typeface="Arial" charset="0"/>
                <a:ea typeface="ＭＳ Ｐゴシック" charset="-128"/>
                <a:cs typeface="ＭＳ Ｐゴシック" charset="-128"/>
              </a:rPr>
              <a:t>La langue, organe clé de l ’oralité.</a:t>
            </a:r>
          </a:p>
          <a:p>
            <a:r>
              <a:rPr lang="fr-FR" sz="1400">
                <a:latin typeface="Arial" charset="0"/>
                <a:ea typeface="ＭＳ Ｐゴシック" charset="-128"/>
                <a:cs typeface="ＭＳ Ｐゴシック" charset="-128"/>
              </a:rPr>
              <a:t>Les fonctions orales se développent autour de la langue dont la programmation maturative défectueuse ou à laquelle elle échappe peut entraîner des troubles fonctionnels:</a:t>
            </a:r>
          </a:p>
          <a:p>
            <a:r>
              <a:rPr lang="fr-FR" sz="1400">
                <a:latin typeface="Arial" charset="0"/>
                <a:ea typeface="ＭＳ Ｐゴシック" charset="-128"/>
                <a:cs typeface="ＭＳ Ｐゴシック" charset="-128"/>
              </a:rPr>
              <a:t>- de déglutition, de phonation, de ventilation.</a:t>
            </a:r>
          </a:p>
          <a:p>
            <a:r>
              <a:rPr lang="fr-FR" sz="1400">
                <a:latin typeface="Arial" charset="0"/>
                <a:ea typeface="ＭＳ Ｐゴシック" charset="-128"/>
                <a:cs typeface="ＭＳ Ｐゴシック" charset="-128"/>
              </a:rPr>
              <a:t>L interaction entre les possibilités de contrôle et de mobilisation des muscles linguaux et la réalisation des fonctions buccales est très forte.</a:t>
            </a:r>
          </a:p>
          <a:p>
            <a:endParaRPr lang="fr-FR" sz="1400">
              <a:latin typeface="Arial" charset="0"/>
              <a:ea typeface="ＭＳ Ｐゴシック" charset="-128"/>
              <a:cs typeface="ＭＳ Ｐゴシック" charset="-128"/>
            </a:endParaRPr>
          </a:p>
          <a:p>
            <a:r>
              <a:rPr lang="fr-FR" sz="1400">
                <a:latin typeface="Arial" charset="0"/>
                <a:ea typeface="ＭＳ Ｐゴシック" charset="-128"/>
                <a:cs typeface="ＭＳ Ｐゴシック" charset="-128"/>
              </a:rPr>
              <a:t>Une mauvaise position de la langue au repos ne se manifeste pas uniquement par un déséquilibre dento-maxillaire. De par ses attaches à l ’os hyoïde, elle a des répercussions sur la posture et le tonus général de l ’enfant.</a:t>
            </a:r>
          </a:p>
        </p:txBody>
      </p:sp>
    </p:spTree>
    <p:extLst>
      <p:ext uri="{BB962C8B-B14F-4D97-AF65-F5344CB8AC3E}">
        <p14:creationId xmlns:p14="http://schemas.microsoft.com/office/powerpoint/2010/main" val="17951784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43036" name="Rectangle 28"/>
          <p:cNvSpPr>
            <a:spLocks noGrp="1" noChangeArrowheads="1"/>
          </p:cNvSpPr>
          <p:nvPr>
            <p:ph type="ctrTitle" sz="quarter"/>
          </p:nvPr>
        </p:nvSpPr>
        <p:spPr>
          <a:xfrm>
            <a:off x="857250" y="2667000"/>
            <a:ext cx="9715500" cy="1333500"/>
          </a:xfrm>
        </p:spPr>
        <p:txBody>
          <a:bodyPr/>
          <a:lstStyle>
            <a:lvl1pPr>
              <a:defRPr/>
            </a:lvl1pPr>
          </a:lstStyle>
          <a:p>
            <a:r>
              <a:rPr lang="fr-FR" dirty="0"/>
              <a:t>Cliquez pour modifier le style du titre du masque</a:t>
            </a:r>
          </a:p>
        </p:txBody>
      </p:sp>
      <p:sp>
        <p:nvSpPr>
          <p:cNvPr id="43037" name="Rectangle 29"/>
          <p:cNvSpPr>
            <a:spLocks noGrp="1" noChangeArrowheads="1"/>
          </p:cNvSpPr>
          <p:nvPr>
            <p:ph type="subTitle" sz="quarter" idx="1"/>
          </p:nvPr>
        </p:nvSpPr>
        <p:spPr>
          <a:xfrm>
            <a:off x="2571750" y="4800600"/>
            <a:ext cx="8001000" cy="2044700"/>
          </a:xfrm>
        </p:spPr>
        <p:txBody>
          <a:bodyPr/>
          <a:lstStyle>
            <a:lvl1pPr marL="0" indent="0" algn="ctr">
              <a:buFontTx/>
              <a:buNone/>
              <a:defRPr/>
            </a:lvl1pPr>
          </a:lstStyle>
          <a:p>
            <a:r>
              <a:rPr lang="fr-FR"/>
              <a:t>Cliquez pour modifier le style des sous-titres du masque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pPr>
              <a:defRPr/>
            </a:pPr>
            <a:endParaRPr lang="fr-FR"/>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pPr>
              <a:defRPr/>
            </a:pPr>
            <a:r>
              <a:rPr lang="fr-FR" smtClean="0"/>
              <a:t>Catherine ThibaultAssises ORL 27 janvier 2012</a:t>
            </a:r>
            <a:endParaRPr lang="fr-FR"/>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pPr>
              <a:defRPr/>
            </a:pPr>
            <a:fld id="{5C2A564D-A5D8-344B-B676-3769FFA79649}" type="slidenum">
              <a:rPr lang="fr-FR"/>
              <a:pPr>
                <a:defRPr/>
              </a:pPr>
              <a:t>‹#›</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19"/>
          <p:cNvSpPr>
            <a:spLocks noGrp="1" noChangeArrowheads="1"/>
          </p:cNvSpPr>
          <p:nvPr>
            <p:ph type="dt" sz="half" idx="10"/>
          </p:nvPr>
        </p:nvSpPr>
        <p:spPr>
          <a:ln/>
        </p:spPr>
        <p:txBody>
          <a:bodyPr/>
          <a:lstStyle>
            <a:lvl1pPr>
              <a:defRPr/>
            </a:lvl1pPr>
          </a:lstStyle>
          <a:p>
            <a:pPr>
              <a:defRPr/>
            </a:pPr>
            <a:endParaRPr lang="fr-FR"/>
          </a:p>
        </p:txBody>
      </p:sp>
      <p:sp>
        <p:nvSpPr>
          <p:cNvPr id="5" name="Rectangle 20"/>
          <p:cNvSpPr>
            <a:spLocks noGrp="1" noChangeArrowheads="1"/>
          </p:cNvSpPr>
          <p:nvPr>
            <p:ph type="ftr" sz="quarter" idx="11"/>
          </p:nvPr>
        </p:nvSpPr>
        <p:spPr>
          <a:ln/>
        </p:spPr>
        <p:txBody>
          <a:bodyPr/>
          <a:lstStyle>
            <a:lvl1pPr>
              <a:defRPr/>
            </a:lvl1pPr>
          </a:lstStyle>
          <a:p>
            <a:pPr>
              <a:defRPr/>
            </a:pPr>
            <a:r>
              <a:rPr lang="fr-FR" smtClean="0"/>
              <a:t>Catherine ThibaultAssises ORL 27 janvier 2012</a:t>
            </a:r>
            <a:endParaRPr lang="fr-FR"/>
          </a:p>
        </p:txBody>
      </p:sp>
      <p:sp>
        <p:nvSpPr>
          <p:cNvPr id="6" name="Rectangle 21"/>
          <p:cNvSpPr>
            <a:spLocks noGrp="1" noChangeArrowheads="1"/>
          </p:cNvSpPr>
          <p:nvPr>
            <p:ph type="sldNum" sz="quarter" idx="12"/>
          </p:nvPr>
        </p:nvSpPr>
        <p:spPr>
          <a:ln/>
        </p:spPr>
        <p:txBody>
          <a:bodyPr/>
          <a:lstStyle>
            <a:lvl1pPr>
              <a:defRPr/>
            </a:lvl1pPr>
          </a:lstStyle>
          <a:p>
            <a:pPr>
              <a:defRPr/>
            </a:pPr>
            <a:fld id="{48DAEA3B-642A-9A4B-9CB5-33423DBCE13D}" type="slidenum">
              <a:rPr lang="fr-FR"/>
              <a:pPr>
                <a:defRPr/>
              </a:pPr>
              <a:t>‹#›</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143875" y="711200"/>
            <a:ext cx="2428875" cy="6400800"/>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857250" y="711200"/>
            <a:ext cx="7134225" cy="64008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19"/>
          <p:cNvSpPr>
            <a:spLocks noGrp="1" noChangeArrowheads="1"/>
          </p:cNvSpPr>
          <p:nvPr>
            <p:ph type="dt" sz="half" idx="10"/>
          </p:nvPr>
        </p:nvSpPr>
        <p:spPr>
          <a:ln/>
        </p:spPr>
        <p:txBody>
          <a:bodyPr/>
          <a:lstStyle>
            <a:lvl1pPr>
              <a:defRPr/>
            </a:lvl1pPr>
          </a:lstStyle>
          <a:p>
            <a:pPr>
              <a:defRPr/>
            </a:pPr>
            <a:endParaRPr lang="fr-FR"/>
          </a:p>
        </p:txBody>
      </p:sp>
      <p:sp>
        <p:nvSpPr>
          <p:cNvPr id="5" name="Rectangle 20"/>
          <p:cNvSpPr>
            <a:spLocks noGrp="1" noChangeArrowheads="1"/>
          </p:cNvSpPr>
          <p:nvPr>
            <p:ph type="ftr" sz="quarter" idx="11"/>
          </p:nvPr>
        </p:nvSpPr>
        <p:spPr>
          <a:ln/>
        </p:spPr>
        <p:txBody>
          <a:bodyPr/>
          <a:lstStyle>
            <a:lvl1pPr>
              <a:defRPr/>
            </a:lvl1pPr>
          </a:lstStyle>
          <a:p>
            <a:pPr>
              <a:defRPr/>
            </a:pPr>
            <a:r>
              <a:rPr lang="fr-FR" smtClean="0"/>
              <a:t>Catherine ThibaultAssises ORL 27 janvier 2012</a:t>
            </a:r>
            <a:endParaRPr lang="fr-FR"/>
          </a:p>
        </p:txBody>
      </p:sp>
      <p:sp>
        <p:nvSpPr>
          <p:cNvPr id="6" name="Rectangle 21"/>
          <p:cNvSpPr>
            <a:spLocks noGrp="1" noChangeArrowheads="1"/>
          </p:cNvSpPr>
          <p:nvPr>
            <p:ph type="sldNum" sz="quarter" idx="12"/>
          </p:nvPr>
        </p:nvSpPr>
        <p:spPr>
          <a:ln/>
        </p:spPr>
        <p:txBody>
          <a:bodyPr/>
          <a:lstStyle>
            <a:lvl1pPr>
              <a:defRPr/>
            </a:lvl1pPr>
          </a:lstStyle>
          <a:p>
            <a:pPr>
              <a:defRPr/>
            </a:pPr>
            <a:fld id="{32D8B4FF-AA81-2C4E-BCDF-FF5DF6CCBD67}" type="slidenum">
              <a:rPr lang="fr-FR"/>
              <a:pPr>
                <a:defRPr/>
              </a:pPr>
              <a:t>‹#›</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re et 4 contenus">
    <p:spTree>
      <p:nvGrpSpPr>
        <p:cNvPr id="1" name=""/>
        <p:cNvGrpSpPr/>
        <p:nvPr/>
      </p:nvGrpSpPr>
      <p:grpSpPr>
        <a:xfrm>
          <a:off x="0" y="0"/>
          <a:ext cx="0" cy="0"/>
          <a:chOff x="0" y="0"/>
          <a:chExt cx="0" cy="0"/>
        </a:xfrm>
      </p:grpSpPr>
      <p:sp>
        <p:nvSpPr>
          <p:cNvPr id="2" name="Titre 1"/>
          <p:cNvSpPr>
            <a:spLocks noGrp="1"/>
          </p:cNvSpPr>
          <p:nvPr>
            <p:ph type="title" sz="quarter"/>
          </p:nvPr>
        </p:nvSpPr>
        <p:spPr>
          <a:xfrm>
            <a:off x="857250" y="711200"/>
            <a:ext cx="9715500" cy="1333500"/>
          </a:xfrm>
        </p:spPr>
        <p:txBody>
          <a:bodyPr/>
          <a:lstStyle/>
          <a:p>
            <a:r>
              <a:rPr lang="fr-FR" smtClean="0"/>
              <a:t>Cliquez et modifiez le titre</a:t>
            </a:r>
            <a:endParaRPr lang="fr-FR"/>
          </a:p>
        </p:txBody>
      </p:sp>
      <p:sp>
        <p:nvSpPr>
          <p:cNvPr id="3" name="Espace réservé du contenu 2"/>
          <p:cNvSpPr>
            <a:spLocks noGrp="1"/>
          </p:cNvSpPr>
          <p:nvPr>
            <p:ph sz="quarter" idx="1"/>
          </p:nvPr>
        </p:nvSpPr>
        <p:spPr>
          <a:xfrm>
            <a:off x="857250" y="2311400"/>
            <a:ext cx="4781550" cy="23241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quarter" idx="2"/>
          </p:nvPr>
        </p:nvSpPr>
        <p:spPr>
          <a:xfrm>
            <a:off x="5791200" y="2311400"/>
            <a:ext cx="4781550" cy="23241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contenu 4"/>
          <p:cNvSpPr>
            <a:spLocks noGrp="1"/>
          </p:cNvSpPr>
          <p:nvPr>
            <p:ph sz="quarter" idx="3"/>
          </p:nvPr>
        </p:nvSpPr>
        <p:spPr>
          <a:xfrm>
            <a:off x="857250" y="4787900"/>
            <a:ext cx="4781550" cy="23241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contenu 5"/>
          <p:cNvSpPr>
            <a:spLocks noGrp="1"/>
          </p:cNvSpPr>
          <p:nvPr>
            <p:ph sz="quarter" idx="4"/>
          </p:nvPr>
        </p:nvSpPr>
        <p:spPr>
          <a:xfrm>
            <a:off x="5791200" y="4787900"/>
            <a:ext cx="4781550" cy="23241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19"/>
          <p:cNvSpPr>
            <a:spLocks noGrp="1" noChangeArrowheads="1"/>
          </p:cNvSpPr>
          <p:nvPr>
            <p:ph type="dt" sz="half" idx="10"/>
          </p:nvPr>
        </p:nvSpPr>
        <p:spPr>
          <a:ln/>
        </p:spPr>
        <p:txBody>
          <a:bodyPr/>
          <a:lstStyle>
            <a:lvl1pPr>
              <a:defRPr/>
            </a:lvl1pPr>
          </a:lstStyle>
          <a:p>
            <a:pPr>
              <a:defRPr/>
            </a:pPr>
            <a:endParaRPr lang="fr-FR"/>
          </a:p>
        </p:txBody>
      </p:sp>
      <p:sp>
        <p:nvSpPr>
          <p:cNvPr id="8" name="Rectangle 20"/>
          <p:cNvSpPr>
            <a:spLocks noGrp="1" noChangeArrowheads="1"/>
          </p:cNvSpPr>
          <p:nvPr>
            <p:ph type="ftr" sz="quarter" idx="11"/>
          </p:nvPr>
        </p:nvSpPr>
        <p:spPr>
          <a:ln/>
        </p:spPr>
        <p:txBody>
          <a:bodyPr/>
          <a:lstStyle>
            <a:lvl1pPr>
              <a:defRPr/>
            </a:lvl1pPr>
          </a:lstStyle>
          <a:p>
            <a:pPr>
              <a:defRPr/>
            </a:pPr>
            <a:r>
              <a:rPr lang="fr-FR" smtClean="0"/>
              <a:t>Catherine ThibaultAssises ORL 27 janvier 2012</a:t>
            </a:r>
            <a:endParaRPr lang="fr-FR"/>
          </a:p>
        </p:txBody>
      </p:sp>
      <p:sp>
        <p:nvSpPr>
          <p:cNvPr id="9" name="Rectangle 21"/>
          <p:cNvSpPr>
            <a:spLocks noGrp="1" noChangeArrowheads="1"/>
          </p:cNvSpPr>
          <p:nvPr>
            <p:ph type="sldNum" sz="quarter" idx="12"/>
          </p:nvPr>
        </p:nvSpPr>
        <p:spPr>
          <a:ln/>
        </p:spPr>
        <p:txBody>
          <a:bodyPr/>
          <a:lstStyle>
            <a:lvl1pPr>
              <a:defRPr/>
            </a:lvl1pPr>
          </a:lstStyle>
          <a:p>
            <a:pPr>
              <a:defRPr/>
            </a:pPr>
            <a:fld id="{72B666DC-908A-E14B-A60A-0E0E9BD4BF7C}" type="slidenum">
              <a:rPr lang="fr-FR"/>
              <a:pPr>
                <a:defRPr/>
              </a:pPr>
              <a:t>‹#›</a:t>
            </a:fld>
            <a:endParaRPr lang="fr-F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re. Texte et diagramme">
    <p:spTree>
      <p:nvGrpSpPr>
        <p:cNvPr id="1" name=""/>
        <p:cNvGrpSpPr/>
        <p:nvPr/>
      </p:nvGrpSpPr>
      <p:grpSpPr>
        <a:xfrm>
          <a:off x="0" y="0"/>
          <a:ext cx="0" cy="0"/>
          <a:chOff x="0" y="0"/>
          <a:chExt cx="0" cy="0"/>
        </a:xfrm>
      </p:grpSpPr>
      <p:sp>
        <p:nvSpPr>
          <p:cNvPr id="2" name="Titre 1"/>
          <p:cNvSpPr>
            <a:spLocks noGrp="1"/>
          </p:cNvSpPr>
          <p:nvPr>
            <p:ph type="title"/>
          </p:nvPr>
        </p:nvSpPr>
        <p:spPr>
          <a:xfrm>
            <a:off x="857250" y="711200"/>
            <a:ext cx="9715500" cy="1333500"/>
          </a:xfrm>
        </p:spPr>
        <p:txBody>
          <a:bodyPr/>
          <a:lstStyle/>
          <a:p>
            <a:r>
              <a:rPr lang="fr-FR" smtClean="0"/>
              <a:t>Cliquez et modifiez le titre</a:t>
            </a:r>
            <a:endParaRPr lang="fr-FR"/>
          </a:p>
        </p:txBody>
      </p:sp>
      <p:sp>
        <p:nvSpPr>
          <p:cNvPr id="3" name="Espace réservé du texte 2"/>
          <p:cNvSpPr>
            <a:spLocks noGrp="1"/>
          </p:cNvSpPr>
          <p:nvPr>
            <p:ph type="body" sz="half" idx="1"/>
          </p:nvPr>
        </p:nvSpPr>
        <p:spPr>
          <a:xfrm>
            <a:off x="857250" y="2311400"/>
            <a:ext cx="4781550" cy="48006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5791200" y="2311400"/>
            <a:ext cx="4781550" cy="48006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19"/>
          <p:cNvSpPr>
            <a:spLocks noGrp="1" noChangeArrowheads="1"/>
          </p:cNvSpPr>
          <p:nvPr>
            <p:ph type="dt" sz="half" idx="10"/>
          </p:nvPr>
        </p:nvSpPr>
        <p:spPr>
          <a:ln/>
        </p:spPr>
        <p:txBody>
          <a:bodyPr/>
          <a:lstStyle>
            <a:lvl1pPr>
              <a:defRPr/>
            </a:lvl1pPr>
          </a:lstStyle>
          <a:p>
            <a:pPr>
              <a:defRPr/>
            </a:pPr>
            <a:endParaRPr lang="fr-FR"/>
          </a:p>
        </p:txBody>
      </p:sp>
      <p:sp>
        <p:nvSpPr>
          <p:cNvPr id="6" name="Rectangle 20"/>
          <p:cNvSpPr>
            <a:spLocks noGrp="1" noChangeArrowheads="1"/>
          </p:cNvSpPr>
          <p:nvPr>
            <p:ph type="ftr" sz="quarter" idx="11"/>
          </p:nvPr>
        </p:nvSpPr>
        <p:spPr>
          <a:ln/>
        </p:spPr>
        <p:txBody>
          <a:bodyPr/>
          <a:lstStyle>
            <a:lvl1pPr>
              <a:defRPr/>
            </a:lvl1pPr>
          </a:lstStyle>
          <a:p>
            <a:pPr>
              <a:defRPr/>
            </a:pPr>
            <a:r>
              <a:rPr lang="fr-FR" smtClean="0"/>
              <a:t>Catherine ThibaultAssises ORL 27 janvier 2012</a:t>
            </a:r>
            <a:endParaRPr lang="fr-FR"/>
          </a:p>
        </p:txBody>
      </p:sp>
      <p:sp>
        <p:nvSpPr>
          <p:cNvPr id="7" name="Rectangle 21"/>
          <p:cNvSpPr>
            <a:spLocks noGrp="1" noChangeArrowheads="1"/>
          </p:cNvSpPr>
          <p:nvPr>
            <p:ph type="sldNum" sz="quarter" idx="12"/>
          </p:nvPr>
        </p:nvSpPr>
        <p:spPr>
          <a:ln/>
        </p:spPr>
        <p:txBody>
          <a:bodyPr/>
          <a:lstStyle>
            <a:lvl1pPr>
              <a:defRPr/>
            </a:lvl1pPr>
          </a:lstStyle>
          <a:p>
            <a:pPr>
              <a:defRPr/>
            </a:pPr>
            <a:fld id="{934748FE-F5A3-974C-B820-0B42193E2156}" type="slidenum">
              <a:rPr lang="fr-FR"/>
              <a:pPr>
                <a:defRPr/>
              </a:pPr>
              <a:t>‹#›</a:t>
            </a:fld>
            <a:endParaRPr lang="fr-F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857250" y="711200"/>
            <a:ext cx="9715500" cy="64008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3" name="Rectangle 19"/>
          <p:cNvSpPr>
            <a:spLocks noGrp="1" noChangeArrowheads="1"/>
          </p:cNvSpPr>
          <p:nvPr>
            <p:ph type="dt" sz="half" idx="10"/>
          </p:nvPr>
        </p:nvSpPr>
        <p:spPr>
          <a:ln/>
        </p:spPr>
        <p:txBody>
          <a:bodyPr/>
          <a:lstStyle>
            <a:lvl1pPr>
              <a:defRPr/>
            </a:lvl1pPr>
          </a:lstStyle>
          <a:p>
            <a:pPr>
              <a:defRPr/>
            </a:pPr>
            <a:endParaRPr lang="fr-FR"/>
          </a:p>
        </p:txBody>
      </p:sp>
      <p:sp>
        <p:nvSpPr>
          <p:cNvPr id="4" name="Rectangle 20"/>
          <p:cNvSpPr>
            <a:spLocks noGrp="1" noChangeArrowheads="1"/>
          </p:cNvSpPr>
          <p:nvPr>
            <p:ph type="ftr" sz="quarter" idx="11"/>
          </p:nvPr>
        </p:nvSpPr>
        <p:spPr>
          <a:ln/>
        </p:spPr>
        <p:txBody>
          <a:bodyPr/>
          <a:lstStyle>
            <a:lvl1pPr>
              <a:defRPr/>
            </a:lvl1pPr>
          </a:lstStyle>
          <a:p>
            <a:pPr>
              <a:defRPr/>
            </a:pPr>
            <a:r>
              <a:rPr lang="fr-FR" smtClean="0"/>
              <a:t>Catherine ThibaultAssises ORL 27 janvier 2012</a:t>
            </a:r>
            <a:endParaRPr lang="fr-FR"/>
          </a:p>
        </p:txBody>
      </p:sp>
      <p:sp>
        <p:nvSpPr>
          <p:cNvPr id="5" name="Rectangle 21"/>
          <p:cNvSpPr>
            <a:spLocks noGrp="1" noChangeArrowheads="1"/>
          </p:cNvSpPr>
          <p:nvPr>
            <p:ph type="sldNum" sz="quarter" idx="12"/>
          </p:nvPr>
        </p:nvSpPr>
        <p:spPr>
          <a:ln/>
        </p:spPr>
        <p:txBody>
          <a:bodyPr/>
          <a:lstStyle>
            <a:lvl1pPr>
              <a:defRPr/>
            </a:lvl1pPr>
          </a:lstStyle>
          <a:p>
            <a:pPr>
              <a:defRPr/>
            </a:pPr>
            <a:fld id="{8CEC5DCD-CCB9-2D4D-8F50-5FD42441457E}" type="slidenum">
              <a:rPr lang="fr-FR"/>
              <a:pPr>
                <a:defRPr/>
              </a:pPr>
              <a:t>‹#›</a:t>
            </a:fld>
            <a:endParaRPr lang="fr-F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lipArt">
  <p:cSld name="Titre. Texte et image de la bibliothèque">
    <p:spTree>
      <p:nvGrpSpPr>
        <p:cNvPr id="1" name=""/>
        <p:cNvGrpSpPr/>
        <p:nvPr/>
      </p:nvGrpSpPr>
      <p:grpSpPr>
        <a:xfrm>
          <a:off x="0" y="0"/>
          <a:ext cx="0" cy="0"/>
          <a:chOff x="0" y="0"/>
          <a:chExt cx="0" cy="0"/>
        </a:xfrm>
      </p:grpSpPr>
      <p:sp>
        <p:nvSpPr>
          <p:cNvPr id="2" name="Titre 1"/>
          <p:cNvSpPr>
            <a:spLocks noGrp="1"/>
          </p:cNvSpPr>
          <p:nvPr>
            <p:ph type="title"/>
          </p:nvPr>
        </p:nvSpPr>
        <p:spPr>
          <a:xfrm>
            <a:off x="857250" y="711200"/>
            <a:ext cx="9715500" cy="1333500"/>
          </a:xfrm>
        </p:spPr>
        <p:txBody>
          <a:bodyPr/>
          <a:lstStyle/>
          <a:p>
            <a:r>
              <a:rPr lang="fr-FR" smtClean="0"/>
              <a:t>Cliquez et modifiez le titre</a:t>
            </a:r>
            <a:endParaRPr lang="fr-FR"/>
          </a:p>
        </p:txBody>
      </p:sp>
      <p:sp>
        <p:nvSpPr>
          <p:cNvPr id="3" name="Espace réservé du texte 2"/>
          <p:cNvSpPr>
            <a:spLocks noGrp="1"/>
          </p:cNvSpPr>
          <p:nvPr>
            <p:ph type="body" sz="half" idx="1"/>
          </p:nvPr>
        </p:nvSpPr>
        <p:spPr>
          <a:xfrm>
            <a:off x="857250" y="2311400"/>
            <a:ext cx="4781550" cy="48006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image de la bibliothèque 3"/>
          <p:cNvSpPr>
            <a:spLocks noGrp="1"/>
          </p:cNvSpPr>
          <p:nvPr>
            <p:ph type="clipArt" sz="half" idx="2"/>
          </p:nvPr>
        </p:nvSpPr>
        <p:spPr>
          <a:xfrm>
            <a:off x="5791200" y="2311400"/>
            <a:ext cx="4781550" cy="4800600"/>
          </a:xfrm>
        </p:spPr>
        <p:txBody>
          <a:bodyPr/>
          <a:lstStyle/>
          <a:p>
            <a:pPr lvl="0"/>
            <a:endParaRPr lang="fr-FR" noProof="0" smtClean="0"/>
          </a:p>
        </p:txBody>
      </p:sp>
      <p:sp>
        <p:nvSpPr>
          <p:cNvPr id="5" name="Rectangle 19"/>
          <p:cNvSpPr>
            <a:spLocks noGrp="1" noChangeArrowheads="1"/>
          </p:cNvSpPr>
          <p:nvPr>
            <p:ph type="dt" sz="half" idx="10"/>
          </p:nvPr>
        </p:nvSpPr>
        <p:spPr>
          <a:ln/>
        </p:spPr>
        <p:txBody>
          <a:bodyPr/>
          <a:lstStyle>
            <a:lvl1pPr>
              <a:defRPr/>
            </a:lvl1pPr>
          </a:lstStyle>
          <a:p>
            <a:pPr>
              <a:defRPr/>
            </a:pPr>
            <a:endParaRPr lang="fr-FR"/>
          </a:p>
        </p:txBody>
      </p:sp>
      <p:sp>
        <p:nvSpPr>
          <p:cNvPr id="6" name="Rectangle 20"/>
          <p:cNvSpPr>
            <a:spLocks noGrp="1" noChangeArrowheads="1"/>
          </p:cNvSpPr>
          <p:nvPr>
            <p:ph type="ftr" sz="quarter" idx="11"/>
          </p:nvPr>
        </p:nvSpPr>
        <p:spPr>
          <a:ln/>
        </p:spPr>
        <p:txBody>
          <a:bodyPr/>
          <a:lstStyle>
            <a:lvl1pPr>
              <a:defRPr/>
            </a:lvl1pPr>
          </a:lstStyle>
          <a:p>
            <a:pPr>
              <a:defRPr/>
            </a:pPr>
            <a:endParaRPr lang="fr-FR"/>
          </a:p>
        </p:txBody>
      </p:sp>
      <p:sp>
        <p:nvSpPr>
          <p:cNvPr id="7" name="Rectangle 21"/>
          <p:cNvSpPr>
            <a:spLocks noGrp="1" noChangeArrowheads="1"/>
          </p:cNvSpPr>
          <p:nvPr>
            <p:ph type="sldNum" sz="quarter" idx="12"/>
          </p:nvPr>
        </p:nvSpPr>
        <p:spPr>
          <a:ln/>
        </p:spPr>
        <p:txBody>
          <a:bodyPr/>
          <a:lstStyle>
            <a:lvl1pPr>
              <a:defRPr/>
            </a:lvl1pPr>
          </a:lstStyle>
          <a:p>
            <a:pPr>
              <a:defRPr/>
            </a:pPr>
            <a:fld id="{24A873F3-06AD-B944-A2FC-AE0220F6EBC4}" type="slidenum">
              <a:rPr lang="fr-FR"/>
              <a:pPr>
                <a:defRPr/>
              </a:pPr>
              <a:t>‹#›</a:t>
            </a:fld>
            <a:endParaRPr lang="fr-FR"/>
          </a:p>
        </p:txBody>
      </p:sp>
    </p:spTree>
    <p:extLst>
      <p:ext uri="{BB962C8B-B14F-4D97-AF65-F5344CB8AC3E}">
        <p14:creationId xmlns:p14="http://schemas.microsoft.com/office/powerpoint/2010/main" val="212023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19"/>
          <p:cNvSpPr>
            <a:spLocks noGrp="1" noChangeArrowheads="1"/>
          </p:cNvSpPr>
          <p:nvPr>
            <p:ph type="dt" sz="half" idx="10"/>
          </p:nvPr>
        </p:nvSpPr>
        <p:spPr>
          <a:ln/>
        </p:spPr>
        <p:txBody>
          <a:bodyPr/>
          <a:lstStyle>
            <a:lvl1pPr>
              <a:defRPr/>
            </a:lvl1pPr>
          </a:lstStyle>
          <a:p>
            <a:pPr>
              <a:defRPr/>
            </a:pPr>
            <a:endParaRPr lang="fr-FR"/>
          </a:p>
        </p:txBody>
      </p:sp>
      <p:sp>
        <p:nvSpPr>
          <p:cNvPr id="5" name="Rectangle 20"/>
          <p:cNvSpPr>
            <a:spLocks noGrp="1" noChangeArrowheads="1"/>
          </p:cNvSpPr>
          <p:nvPr>
            <p:ph type="ftr" sz="quarter" idx="11"/>
          </p:nvPr>
        </p:nvSpPr>
        <p:spPr>
          <a:ln/>
        </p:spPr>
        <p:txBody>
          <a:bodyPr/>
          <a:lstStyle>
            <a:lvl1pPr>
              <a:defRPr/>
            </a:lvl1pPr>
          </a:lstStyle>
          <a:p>
            <a:pPr>
              <a:defRPr/>
            </a:pPr>
            <a:r>
              <a:rPr lang="fr-FR" smtClean="0"/>
              <a:t>Catherine ThibaultAssises ORL 27 janvier 2012</a:t>
            </a:r>
            <a:endParaRPr lang="fr-FR"/>
          </a:p>
        </p:txBody>
      </p:sp>
      <p:sp>
        <p:nvSpPr>
          <p:cNvPr id="6" name="Rectangle 21"/>
          <p:cNvSpPr>
            <a:spLocks noGrp="1" noChangeArrowheads="1"/>
          </p:cNvSpPr>
          <p:nvPr>
            <p:ph type="sldNum" sz="quarter" idx="12"/>
          </p:nvPr>
        </p:nvSpPr>
        <p:spPr>
          <a:ln/>
        </p:spPr>
        <p:txBody>
          <a:bodyPr/>
          <a:lstStyle>
            <a:lvl1pPr>
              <a:defRPr/>
            </a:lvl1pPr>
          </a:lstStyle>
          <a:p>
            <a:pPr>
              <a:defRPr/>
            </a:pPr>
            <a:fld id="{E47ABA7B-6562-F746-B2D9-4588B6CFD570}" type="slidenum">
              <a:rPr lang="fr-FR"/>
              <a:pPr>
                <a:defRPr/>
              </a:pPr>
              <a:t>‹#›</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03288" y="5141913"/>
            <a:ext cx="9715500" cy="1589087"/>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903288" y="3390900"/>
            <a:ext cx="9715500" cy="1751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19"/>
          <p:cNvSpPr>
            <a:spLocks noGrp="1" noChangeArrowheads="1"/>
          </p:cNvSpPr>
          <p:nvPr>
            <p:ph type="dt" sz="half" idx="10"/>
          </p:nvPr>
        </p:nvSpPr>
        <p:spPr>
          <a:ln/>
        </p:spPr>
        <p:txBody>
          <a:bodyPr/>
          <a:lstStyle>
            <a:lvl1pPr>
              <a:defRPr/>
            </a:lvl1pPr>
          </a:lstStyle>
          <a:p>
            <a:pPr>
              <a:defRPr/>
            </a:pPr>
            <a:endParaRPr lang="fr-FR"/>
          </a:p>
        </p:txBody>
      </p:sp>
      <p:sp>
        <p:nvSpPr>
          <p:cNvPr id="5" name="Rectangle 20"/>
          <p:cNvSpPr>
            <a:spLocks noGrp="1" noChangeArrowheads="1"/>
          </p:cNvSpPr>
          <p:nvPr>
            <p:ph type="ftr" sz="quarter" idx="11"/>
          </p:nvPr>
        </p:nvSpPr>
        <p:spPr>
          <a:ln/>
        </p:spPr>
        <p:txBody>
          <a:bodyPr/>
          <a:lstStyle>
            <a:lvl1pPr>
              <a:defRPr/>
            </a:lvl1pPr>
          </a:lstStyle>
          <a:p>
            <a:pPr>
              <a:defRPr/>
            </a:pPr>
            <a:r>
              <a:rPr lang="fr-FR" smtClean="0"/>
              <a:t>Catherine ThibaultAssises ORL 27 janvier 2012</a:t>
            </a:r>
            <a:endParaRPr lang="fr-FR"/>
          </a:p>
        </p:txBody>
      </p:sp>
      <p:sp>
        <p:nvSpPr>
          <p:cNvPr id="6" name="Rectangle 21"/>
          <p:cNvSpPr>
            <a:spLocks noGrp="1" noChangeArrowheads="1"/>
          </p:cNvSpPr>
          <p:nvPr>
            <p:ph type="sldNum" sz="quarter" idx="12"/>
          </p:nvPr>
        </p:nvSpPr>
        <p:spPr>
          <a:ln/>
        </p:spPr>
        <p:txBody>
          <a:bodyPr/>
          <a:lstStyle>
            <a:lvl1pPr>
              <a:defRPr/>
            </a:lvl1pPr>
          </a:lstStyle>
          <a:p>
            <a:pPr>
              <a:defRPr/>
            </a:pPr>
            <a:fld id="{03C5B86A-3BCA-2047-9C6B-7B1B353BD86E}" type="slidenum">
              <a:rPr lang="fr-FR"/>
              <a:pPr>
                <a:defRPr/>
              </a:pPr>
              <a:t>‹#›</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857250" y="2311400"/>
            <a:ext cx="478155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5791200" y="2311400"/>
            <a:ext cx="478155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19"/>
          <p:cNvSpPr>
            <a:spLocks noGrp="1" noChangeArrowheads="1"/>
          </p:cNvSpPr>
          <p:nvPr>
            <p:ph type="dt" sz="half" idx="10"/>
          </p:nvPr>
        </p:nvSpPr>
        <p:spPr>
          <a:ln/>
        </p:spPr>
        <p:txBody>
          <a:bodyPr/>
          <a:lstStyle>
            <a:lvl1pPr>
              <a:defRPr/>
            </a:lvl1pPr>
          </a:lstStyle>
          <a:p>
            <a:pPr>
              <a:defRPr/>
            </a:pPr>
            <a:endParaRPr lang="fr-FR"/>
          </a:p>
        </p:txBody>
      </p:sp>
      <p:sp>
        <p:nvSpPr>
          <p:cNvPr id="6" name="Rectangle 20"/>
          <p:cNvSpPr>
            <a:spLocks noGrp="1" noChangeArrowheads="1"/>
          </p:cNvSpPr>
          <p:nvPr>
            <p:ph type="ftr" sz="quarter" idx="11"/>
          </p:nvPr>
        </p:nvSpPr>
        <p:spPr>
          <a:ln/>
        </p:spPr>
        <p:txBody>
          <a:bodyPr/>
          <a:lstStyle>
            <a:lvl1pPr>
              <a:defRPr/>
            </a:lvl1pPr>
          </a:lstStyle>
          <a:p>
            <a:pPr>
              <a:defRPr/>
            </a:pPr>
            <a:r>
              <a:rPr lang="fr-FR" smtClean="0"/>
              <a:t>Catherine ThibaultAssises ORL 27 janvier 2012</a:t>
            </a:r>
            <a:endParaRPr lang="fr-FR"/>
          </a:p>
        </p:txBody>
      </p:sp>
      <p:sp>
        <p:nvSpPr>
          <p:cNvPr id="7" name="Rectangle 21"/>
          <p:cNvSpPr>
            <a:spLocks noGrp="1" noChangeArrowheads="1"/>
          </p:cNvSpPr>
          <p:nvPr>
            <p:ph type="sldNum" sz="quarter" idx="12"/>
          </p:nvPr>
        </p:nvSpPr>
        <p:spPr>
          <a:ln/>
        </p:spPr>
        <p:txBody>
          <a:bodyPr/>
          <a:lstStyle>
            <a:lvl1pPr>
              <a:defRPr/>
            </a:lvl1pPr>
          </a:lstStyle>
          <a:p>
            <a:pPr>
              <a:defRPr/>
            </a:pPr>
            <a:fld id="{9EE2BD27-2405-2346-B5D3-0B62A6188FE5}" type="slidenum">
              <a:rPr lang="fr-FR"/>
              <a:pPr>
                <a:defRPr/>
              </a:pPr>
              <a:t>‹#›</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571500" y="320675"/>
            <a:ext cx="10287000" cy="1333500"/>
          </a:xfr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571500" y="1790700"/>
            <a:ext cx="5049838" cy="746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571500" y="2536825"/>
            <a:ext cx="5049838" cy="4610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5807075" y="1790700"/>
            <a:ext cx="5051425" cy="746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5807075" y="2536825"/>
            <a:ext cx="5051425" cy="4610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19"/>
          <p:cNvSpPr>
            <a:spLocks noGrp="1" noChangeArrowheads="1"/>
          </p:cNvSpPr>
          <p:nvPr>
            <p:ph type="dt" sz="half" idx="10"/>
          </p:nvPr>
        </p:nvSpPr>
        <p:spPr>
          <a:ln/>
        </p:spPr>
        <p:txBody>
          <a:bodyPr/>
          <a:lstStyle>
            <a:lvl1pPr>
              <a:defRPr/>
            </a:lvl1pPr>
          </a:lstStyle>
          <a:p>
            <a:pPr>
              <a:defRPr/>
            </a:pPr>
            <a:endParaRPr lang="fr-FR"/>
          </a:p>
        </p:txBody>
      </p:sp>
      <p:sp>
        <p:nvSpPr>
          <p:cNvPr id="8" name="Rectangle 20"/>
          <p:cNvSpPr>
            <a:spLocks noGrp="1" noChangeArrowheads="1"/>
          </p:cNvSpPr>
          <p:nvPr>
            <p:ph type="ftr" sz="quarter" idx="11"/>
          </p:nvPr>
        </p:nvSpPr>
        <p:spPr>
          <a:ln/>
        </p:spPr>
        <p:txBody>
          <a:bodyPr/>
          <a:lstStyle>
            <a:lvl1pPr>
              <a:defRPr/>
            </a:lvl1pPr>
          </a:lstStyle>
          <a:p>
            <a:pPr>
              <a:defRPr/>
            </a:pPr>
            <a:r>
              <a:rPr lang="fr-FR" smtClean="0"/>
              <a:t>Catherine ThibaultAssises ORL 27 janvier 2012</a:t>
            </a:r>
            <a:endParaRPr lang="fr-FR"/>
          </a:p>
        </p:txBody>
      </p:sp>
      <p:sp>
        <p:nvSpPr>
          <p:cNvPr id="9" name="Rectangle 21"/>
          <p:cNvSpPr>
            <a:spLocks noGrp="1" noChangeArrowheads="1"/>
          </p:cNvSpPr>
          <p:nvPr>
            <p:ph type="sldNum" sz="quarter" idx="12"/>
          </p:nvPr>
        </p:nvSpPr>
        <p:spPr>
          <a:ln/>
        </p:spPr>
        <p:txBody>
          <a:bodyPr/>
          <a:lstStyle>
            <a:lvl1pPr>
              <a:defRPr/>
            </a:lvl1pPr>
          </a:lstStyle>
          <a:p>
            <a:pPr>
              <a:defRPr/>
            </a:pPr>
            <a:fld id="{3A81AA34-BB3C-0A48-8EA7-D901EBA6E872}" type="slidenum">
              <a:rPr lang="fr-FR"/>
              <a:pPr>
                <a:defRPr/>
              </a:pPr>
              <a:t>‹#›</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Rectangle 19"/>
          <p:cNvSpPr>
            <a:spLocks noGrp="1" noChangeArrowheads="1"/>
          </p:cNvSpPr>
          <p:nvPr>
            <p:ph type="dt" sz="half" idx="10"/>
          </p:nvPr>
        </p:nvSpPr>
        <p:spPr>
          <a:ln/>
        </p:spPr>
        <p:txBody>
          <a:bodyPr/>
          <a:lstStyle>
            <a:lvl1pPr>
              <a:defRPr/>
            </a:lvl1pPr>
          </a:lstStyle>
          <a:p>
            <a:pPr>
              <a:defRPr/>
            </a:pPr>
            <a:endParaRPr lang="fr-FR"/>
          </a:p>
        </p:txBody>
      </p:sp>
      <p:sp>
        <p:nvSpPr>
          <p:cNvPr id="4" name="Rectangle 20"/>
          <p:cNvSpPr>
            <a:spLocks noGrp="1" noChangeArrowheads="1"/>
          </p:cNvSpPr>
          <p:nvPr>
            <p:ph type="ftr" sz="quarter" idx="11"/>
          </p:nvPr>
        </p:nvSpPr>
        <p:spPr>
          <a:ln/>
        </p:spPr>
        <p:txBody>
          <a:bodyPr/>
          <a:lstStyle>
            <a:lvl1pPr>
              <a:defRPr/>
            </a:lvl1pPr>
          </a:lstStyle>
          <a:p>
            <a:pPr>
              <a:defRPr/>
            </a:pPr>
            <a:r>
              <a:rPr lang="fr-FR" smtClean="0"/>
              <a:t>Catherine ThibaultAssises ORL 27 janvier 2012</a:t>
            </a:r>
            <a:endParaRPr lang="fr-FR"/>
          </a:p>
        </p:txBody>
      </p:sp>
      <p:sp>
        <p:nvSpPr>
          <p:cNvPr id="5" name="Rectangle 21"/>
          <p:cNvSpPr>
            <a:spLocks noGrp="1" noChangeArrowheads="1"/>
          </p:cNvSpPr>
          <p:nvPr>
            <p:ph type="sldNum" sz="quarter" idx="12"/>
          </p:nvPr>
        </p:nvSpPr>
        <p:spPr>
          <a:ln/>
        </p:spPr>
        <p:txBody>
          <a:bodyPr/>
          <a:lstStyle>
            <a:lvl1pPr>
              <a:defRPr/>
            </a:lvl1pPr>
          </a:lstStyle>
          <a:p>
            <a:pPr>
              <a:defRPr/>
            </a:pPr>
            <a:fld id="{FB8CCF89-3552-474B-8514-45E4793BB4FA}" type="slidenum">
              <a:rPr lang="fr-FR"/>
              <a:pPr>
                <a:defRPr/>
              </a:pPr>
              <a:t>‹#›</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fr-FR"/>
          </a:p>
        </p:txBody>
      </p:sp>
      <p:sp>
        <p:nvSpPr>
          <p:cNvPr id="3" name="Rectangle 20"/>
          <p:cNvSpPr>
            <a:spLocks noGrp="1" noChangeArrowheads="1"/>
          </p:cNvSpPr>
          <p:nvPr>
            <p:ph type="ftr" sz="quarter" idx="11"/>
          </p:nvPr>
        </p:nvSpPr>
        <p:spPr>
          <a:ln/>
        </p:spPr>
        <p:txBody>
          <a:bodyPr/>
          <a:lstStyle>
            <a:lvl1pPr>
              <a:defRPr/>
            </a:lvl1pPr>
          </a:lstStyle>
          <a:p>
            <a:pPr>
              <a:defRPr/>
            </a:pPr>
            <a:r>
              <a:rPr lang="fr-FR" smtClean="0"/>
              <a:t>Catherine ThibaultAssises ORL 27 janvier 2012</a:t>
            </a:r>
            <a:endParaRPr lang="fr-FR"/>
          </a:p>
        </p:txBody>
      </p:sp>
      <p:sp>
        <p:nvSpPr>
          <p:cNvPr id="4" name="Rectangle 21"/>
          <p:cNvSpPr>
            <a:spLocks noGrp="1" noChangeArrowheads="1"/>
          </p:cNvSpPr>
          <p:nvPr>
            <p:ph type="sldNum" sz="quarter" idx="12"/>
          </p:nvPr>
        </p:nvSpPr>
        <p:spPr>
          <a:ln/>
        </p:spPr>
        <p:txBody>
          <a:bodyPr/>
          <a:lstStyle>
            <a:lvl1pPr>
              <a:defRPr/>
            </a:lvl1pPr>
          </a:lstStyle>
          <a:p>
            <a:pPr>
              <a:defRPr/>
            </a:pPr>
            <a:fld id="{3F4E6157-AE04-BC41-B227-0F5C58B4079B}" type="slidenum">
              <a:rPr lang="fr-FR"/>
              <a:pPr>
                <a:defRPr/>
              </a:pPr>
              <a:t>‹#›</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71500" y="319088"/>
            <a:ext cx="3760788" cy="1355725"/>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4468813" y="319088"/>
            <a:ext cx="6389687" cy="68278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571500" y="1674813"/>
            <a:ext cx="3760788" cy="54721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19"/>
          <p:cNvSpPr>
            <a:spLocks noGrp="1" noChangeArrowheads="1"/>
          </p:cNvSpPr>
          <p:nvPr>
            <p:ph type="dt" sz="half" idx="10"/>
          </p:nvPr>
        </p:nvSpPr>
        <p:spPr>
          <a:ln/>
        </p:spPr>
        <p:txBody>
          <a:bodyPr/>
          <a:lstStyle>
            <a:lvl1pPr>
              <a:defRPr/>
            </a:lvl1pPr>
          </a:lstStyle>
          <a:p>
            <a:pPr>
              <a:defRPr/>
            </a:pPr>
            <a:endParaRPr lang="fr-FR"/>
          </a:p>
        </p:txBody>
      </p:sp>
      <p:sp>
        <p:nvSpPr>
          <p:cNvPr id="6" name="Rectangle 20"/>
          <p:cNvSpPr>
            <a:spLocks noGrp="1" noChangeArrowheads="1"/>
          </p:cNvSpPr>
          <p:nvPr>
            <p:ph type="ftr" sz="quarter" idx="11"/>
          </p:nvPr>
        </p:nvSpPr>
        <p:spPr>
          <a:ln/>
        </p:spPr>
        <p:txBody>
          <a:bodyPr/>
          <a:lstStyle>
            <a:lvl1pPr>
              <a:defRPr/>
            </a:lvl1pPr>
          </a:lstStyle>
          <a:p>
            <a:pPr>
              <a:defRPr/>
            </a:pPr>
            <a:r>
              <a:rPr lang="fr-FR" smtClean="0"/>
              <a:t>Catherine ThibaultAssises ORL 27 janvier 2012</a:t>
            </a:r>
            <a:endParaRPr lang="fr-FR"/>
          </a:p>
        </p:txBody>
      </p:sp>
      <p:sp>
        <p:nvSpPr>
          <p:cNvPr id="7" name="Rectangle 21"/>
          <p:cNvSpPr>
            <a:spLocks noGrp="1" noChangeArrowheads="1"/>
          </p:cNvSpPr>
          <p:nvPr>
            <p:ph type="sldNum" sz="quarter" idx="12"/>
          </p:nvPr>
        </p:nvSpPr>
        <p:spPr>
          <a:ln/>
        </p:spPr>
        <p:txBody>
          <a:bodyPr/>
          <a:lstStyle>
            <a:lvl1pPr>
              <a:defRPr/>
            </a:lvl1pPr>
          </a:lstStyle>
          <a:p>
            <a:pPr>
              <a:defRPr/>
            </a:pPr>
            <a:fld id="{730BAFA2-DA6C-D748-A2CE-2FFBBB5672B0}" type="slidenum">
              <a:rPr lang="fr-FR"/>
              <a:pPr>
                <a:defRPr/>
              </a:pPr>
              <a:t>‹#›</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239963" y="5600700"/>
            <a:ext cx="6858000" cy="66198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2239963" y="714375"/>
            <a:ext cx="6858000" cy="4800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2239963" y="6262688"/>
            <a:ext cx="6858000" cy="9382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19"/>
          <p:cNvSpPr>
            <a:spLocks noGrp="1" noChangeArrowheads="1"/>
          </p:cNvSpPr>
          <p:nvPr>
            <p:ph type="dt" sz="half" idx="10"/>
          </p:nvPr>
        </p:nvSpPr>
        <p:spPr>
          <a:ln/>
        </p:spPr>
        <p:txBody>
          <a:bodyPr/>
          <a:lstStyle>
            <a:lvl1pPr>
              <a:defRPr/>
            </a:lvl1pPr>
          </a:lstStyle>
          <a:p>
            <a:pPr>
              <a:defRPr/>
            </a:pPr>
            <a:endParaRPr lang="fr-FR"/>
          </a:p>
        </p:txBody>
      </p:sp>
      <p:sp>
        <p:nvSpPr>
          <p:cNvPr id="6" name="Rectangle 20"/>
          <p:cNvSpPr>
            <a:spLocks noGrp="1" noChangeArrowheads="1"/>
          </p:cNvSpPr>
          <p:nvPr>
            <p:ph type="ftr" sz="quarter" idx="11"/>
          </p:nvPr>
        </p:nvSpPr>
        <p:spPr>
          <a:ln/>
        </p:spPr>
        <p:txBody>
          <a:bodyPr/>
          <a:lstStyle>
            <a:lvl1pPr>
              <a:defRPr/>
            </a:lvl1pPr>
          </a:lstStyle>
          <a:p>
            <a:pPr>
              <a:defRPr/>
            </a:pPr>
            <a:r>
              <a:rPr lang="fr-FR" smtClean="0"/>
              <a:t>Catherine ThibaultAssises ORL 27 janvier 2012</a:t>
            </a:r>
            <a:endParaRPr lang="fr-FR"/>
          </a:p>
        </p:txBody>
      </p:sp>
      <p:sp>
        <p:nvSpPr>
          <p:cNvPr id="7" name="Rectangle 21"/>
          <p:cNvSpPr>
            <a:spLocks noGrp="1" noChangeArrowheads="1"/>
          </p:cNvSpPr>
          <p:nvPr>
            <p:ph type="sldNum" sz="quarter" idx="12"/>
          </p:nvPr>
        </p:nvSpPr>
        <p:spPr>
          <a:ln/>
        </p:spPr>
        <p:txBody>
          <a:bodyPr/>
          <a:lstStyle>
            <a:lvl1pPr>
              <a:defRPr/>
            </a:lvl1pPr>
          </a:lstStyle>
          <a:p>
            <a:pPr>
              <a:defRPr/>
            </a:pPr>
            <a:fld id="{48909C03-3AF5-4644-84F9-6289618FA0BF}" type="slidenum">
              <a:rPr lang="fr-FR"/>
              <a:pPr>
                <a:defRPr/>
              </a:pPr>
              <a:t>‹#›</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27" name="Rectangle 17"/>
          <p:cNvSpPr>
            <a:spLocks noGrp="1" noChangeArrowheads="1"/>
          </p:cNvSpPr>
          <p:nvPr>
            <p:ph type="title"/>
          </p:nvPr>
        </p:nvSpPr>
        <p:spPr bwMode="auto">
          <a:xfrm>
            <a:off x="857250" y="711200"/>
            <a:ext cx="9715500" cy="1333500"/>
          </a:xfrm>
          <a:prstGeom prst="rect">
            <a:avLst/>
          </a:prstGeom>
          <a:noFill/>
          <a:ln w="9525">
            <a:noFill/>
            <a:miter lim="800000"/>
            <a:headEnd/>
            <a:tailEnd/>
          </a:ln>
        </p:spPr>
        <p:txBody>
          <a:bodyPr vert="horz" wrap="square" lIns="109606" tIns="54804" rIns="109606" bIns="54804" numCol="1" anchor="ctr" anchorCtr="0" compatLnSpc="1">
            <a:prstTxWarp prst="textNoShape">
              <a:avLst/>
            </a:prstTxWarp>
          </a:bodyPr>
          <a:lstStyle/>
          <a:p>
            <a:pPr lvl="0"/>
            <a:r>
              <a:rPr lang="fr-FR" dirty="0"/>
              <a:t>Cliquez pour </a:t>
            </a:r>
            <a:r>
              <a:rPr lang="fr-FR" dirty="0" err="1" smtClean="0"/>
              <a:t>mier</a:t>
            </a:r>
            <a:r>
              <a:rPr lang="fr-FR" dirty="0" smtClean="0"/>
              <a:t> u </a:t>
            </a:r>
            <a:r>
              <a:rPr lang="fr-FR" dirty="0"/>
              <a:t>masque</a:t>
            </a:r>
          </a:p>
        </p:txBody>
      </p:sp>
      <p:sp>
        <p:nvSpPr>
          <p:cNvPr id="1028" name="Rectangle 18"/>
          <p:cNvSpPr>
            <a:spLocks noGrp="1" noChangeArrowheads="1"/>
          </p:cNvSpPr>
          <p:nvPr>
            <p:ph type="body" idx="1"/>
          </p:nvPr>
        </p:nvSpPr>
        <p:spPr bwMode="auto">
          <a:xfrm>
            <a:off x="857250" y="2311400"/>
            <a:ext cx="9715500" cy="4800600"/>
          </a:xfrm>
          <a:prstGeom prst="rect">
            <a:avLst/>
          </a:prstGeom>
          <a:noFill/>
          <a:ln w="9525">
            <a:noFill/>
            <a:miter lim="800000"/>
            <a:headEnd/>
            <a:tailEnd/>
          </a:ln>
        </p:spPr>
        <p:txBody>
          <a:bodyPr vert="horz" wrap="square" lIns="109606" tIns="54804" rIns="109606" bIns="54804" numCol="1" anchor="t" anchorCtr="0" compatLnSpc="1">
            <a:prstTxWarp prst="textNoShape">
              <a:avLst/>
            </a:prstTxWarp>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2003" name="Rectangle 19"/>
          <p:cNvSpPr>
            <a:spLocks noGrp="1" noChangeArrowheads="1"/>
          </p:cNvSpPr>
          <p:nvPr>
            <p:ph type="dt" sz="half" idx="2"/>
          </p:nvPr>
        </p:nvSpPr>
        <p:spPr bwMode="auto">
          <a:xfrm>
            <a:off x="857250" y="7289800"/>
            <a:ext cx="2381250" cy="533400"/>
          </a:xfrm>
          <a:prstGeom prst="rect">
            <a:avLst/>
          </a:prstGeom>
          <a:noFill/>
          <a:ln w="12700" cap="sq">
            <a:noFill/>
            <a:miter lim="800000"/>
            <a:headEnd type="none" w="sm" len="sm"/>
            <a:tailEnd type="none" w="sm" len="sm"/>
          </a:ln>
          <a:effectLst/>
        </p:spPr>
        <p:txBody>
          <a:bodyPr vert="horz" wrap="square" lIns="108850" tIns="54425" rIns="108850" bIns="54425" numCol="1" anchor="t" anchorCtr="0" compatLnSpc="1">
            <a:prstTxWarp prst="textNoShape">
              <a:avLst/>
            </a:prstTxWarp>
          </a:bodyPr>
          <a:lstStyle>
            <a:lvl1pPr algn="ctr" rtl="0" eaLnBrk="0" fontAlgn="base" hangingPunct="0">
              <a:spcBef>
                <a:spcPct val="50000"/>
              </a:spcBef>
              <a:spcAft>
                <a:spcPct val="0"/>
              </a:spcAft>
              <a:defRPr sz="1700" b="0"/>
            </a:lvl1pPr>
          </a:lstStyle>
          <a:p>
            <a:pPr>
              <a:defRPr/>
            </a:pPr>
            <a:endParaRPr lang="fr-FR" dirty="0"/>
          </a:p>
        </p:txBody>
      </p:sp>
      <p:sp>
        <p:nvSpPr>
          <p:cNvPr id="42004" name="Rectangle 20"/>
          <p:cNvSpPr>
            <a:spLocks noGrp="1" noChangeArrowheads="1"/>
          </p:cNvSpPr>
          <p:nvPr>
            <p:ph type="ftr" sz="quarter" idx="3"/>
          </p:nvPr>
        </p:nvSpPr>
        <p:spPr bwMode="auto">
          <a:xfrm>
            <a:off x="3905250" y="7289800"/>
            <a:ext cx="3619500" cy="533400"/>
          </a:xfrm>
          <a:prstGeom prst="rect">
            <a:avLst/>
          </a:prstGeom>
          <a:noFill/>
          <a:ln w="12700" cap="sq">
            <a:noFill/>
            <a:miter lim="800000"/>
            <a:headEnd type="none" w="sm" len="sm"/>
            <a:tailEnd type="none" w="sm" len="sm"/>
          </a:ln>
          <a:effectLst/>
        </p:spPr>
        <p:txBody>
          <a:bodyPr vert="horz" wrap="square" lIns="108850" tIns="54425" rIns="108850" bIns="54425" numCol="1" anchor="t" anchorCtr="0" compatLnSpc="1">
            <a:prstTxWarp prst="textNoShape">
              <a:avLst/>
            </a:prstTxWarp>
          </a:bodyPr>
          <a:lstStyle>
            <a:lvl1pPr algn="ctr" rtl="0" eaLnBrk="0" fontAlgn="base" hangingPunct="0">
              <a:spcBef>
                <a:spcPct val="50000"/>
              </a:spcBef>
              <a:spcAft>
                <a:spcPct val="0"/>
              </a:spcAft>
              <a:defRPr lang="fr-FR" sz="1400" b="0" kern="1200" smtClean="0">
                <a:solidFill>
                  <a:schemeClr val="tx1"/>
                </a:solidFill>
                <a:latin typeface="Century Gothic"/>
                <a:ea typeface="+mn-ea"/>
                <a:cs typeface="Century Gothic"/>
              </a:defRPr>
            </a:lvl1pPr>
          </a:lstStyle>
          <a:p>
            <a:pPr>
              <a:defRPr/>
            </a:pPr>
            <a:r>
              <a:rPr lang="fr-FR" smtClean="0"/>
              <a:t>Catherine ThibaultAssises ORL 27 janvier 2012</a:t>
            </a:r>
            <a:endParaRPr lang="fr-FR" dirty="0"/>
          </a:p>
        </p:txBody>
      </p:sp>
      <p:sp>
        <p:nvSpPr>
          <p:cNvPr id="42005" name="Rectangle 21"/>
          <p:cNvSpPr>
            <a:spLocks noGrp="1" noChangeArrowheads="1"/>
          </p:cNvSpPr>
          <p:nvPr>
            <p:ph type="sldNum" sz="quarter" idx="4"/>
          </p:nvPr>
        </p:nvSpPr>
        <p:spPr bwMode="auto">
          <a:xfrm>
            <a:off x="8191500" y="7289800"/>
            <a:ext cx="2381250" cy="533400"/>
          </a:xfrm>
          <a:prstGeom prst="rect">
            <a:avLst/>
          </a:prstGeom>
          <a:noFill/>
          <a:ln w="12700" cap="sq">
            <a:noFill/>
            <a:miter lim="800000"/>
            <a:headEnd type="none" w="sm" len="sm"/>
            <a:tailEnd type="none" w="sm" len="sm"/>
          </a:ln>
          <a:effectLst/>
        </p:spPr>
        <p:txBody>
          <a:bodyPr vert="horz" wrap="square" lIns="108850" tIns="54425" rIns="108850" bIns="54425" numCol="1" anchor="t" anchorCtr="0" compatLnSpc="1">
            <a:prstTxWarp prst="textNoShape">
              <a:avLst/>
            </a:prstTxWarp>
          </a:bodyPr>
          <a:lstStyle>
            <a:lvl1pPr>
              <a:spcBef>
                <a:spcPct val="50000"/>
              </a:spcBef>
              <a:defRPr sz="1400" b="0">
                <a:latin typeface="Century Gothic"/>
                <a:cs typeface="Century Gothic"/>
              </a:defRPr>
            </a:lvl1pPr>
          </a:lstStyle>
          <a:p>
            <a:pPr>
              <a:defRPr/>
            </a:pPr>
            <a:r>
              <a:rPr lang="fr-FR" dirty="0" smtClean="0"/>
              <a:t>27 janvier 2012</a:t>
            </a:r>
            <a:endParaRPr lang="fr-FR" dirty="0"/>
          </a:p>
        </p:txBody>
      </p:sp>
    </p:spTree>
  </p:cSld>
  <p:clrMap bg1="dk1" tx1="lt1" bg2="dk2" tx2="lt2" accent1="accent1" accent2="accent2" accent3="accent3" accent4="accent4" accent5="accent5" accent6="accent6" hlink="hlink" folHlink="folHlink"/>
  <p:sldLayoutIdLst>
    <p:sldLayoutId id="2147483864"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 id="2147483861" r:id="rId13"/>
    <p:sldLayoutId id="2147483862" r:id="rId14"/>
    <p:sldLayoutId id="2147483865" r:id="rId15"/>
  </p:sldLayoutIdLst>
  <p:hf sldNum="0" hdr="0" dt="0"/>
  <p:txStyles>
    <p:titleStyle>
      <a:lvl1pPr algn="ctr" defTabSz="1089025" rtl="0" eaLnBrk="0" fontAlgn="base" hangingPunct="0">
        <a:spcBef>
          <a:spcPct val="0"/>
        </a:spcBef>
        <a:spcAft>
          <a:spcPct val="0"/>
        </a:spcAft>
        <a:defRPr kumimoji="1" sz="5400" b="1">
          <a:solidFill>
            <a:schemeClr val="tx1"/>
          </a:solidFill>
          <a:latin typeface="Century Gothic"/>
          <a:ea typeface="ＭＳ Ｐゴシック" pitchFamily="-106" charset="-128"/>
          <a:cs typeface="Century Gothic"/>
        </a:defRPr>
      </a:lvl1pPr>
      <a:lvl2pPr algn="ctr" defTabSz="1089025" rtl="0" eaLnBrk="0" fontAlgn="base" hangingPunct="0">
        <a:spcBef>
          <a:spcPct val="0"/>
        </a:spcBef>
        <a:spcAft>
          <a:spcPct val="0"/>
        </a:spcAft>
        <a:defRPr kumimoji="1" sz="5200">
          <a:solidFill>
            <a:schemeClr val="tx2"/>
          </a:solidFill>
          <a:latin typeface="Times New Roman" pitchFamily="-108" charset="0"/>
          <a:ea typeface="ＭＳ Ｐゴシック" pitchFamily="-106" charset="-128"/>
          <a:cs typeface="ＭＳ Ｐゴシック" pitchFamily="-106" charset="-128"/>
        </a:defRPr>
      </a:lvl2pPr>
      <a:lvl3pPr algn="ctr" defTabSz="1089025" rtl="0" eaLnBrk="0" fontAlgn="base" hangingPunct="0">
        <a:spcBef>
          <a:spcPct val="0"/>
        </a:spcBef>
        <a:spcAft>
          <a:spcPct val="0"/>
        </a:spcAft>
        <a:defRPr kumimoji="1" sz="5200">
          <a:solidFill>
            <a:schemeClr val="tx2"/>
          </a:solidFill>
          <a:latin typeface="Times New Roman" pitchFamily="-108" charset="0"/>
          <a:ea typeface="ＭＳ Ｐゴシック" pitchFamily="-106" charset="-128"/>
          <a:cs typeface="ＭＳ Ｐゴシック" pitchFamily="-106" charset="-128"/>
        </a:defRPr>
      </a:lvl3pPr>
      <a:lvl4pPr algn="ctr" defTabSz="1089025" rtl="0" eaLnBrk="0" fontAlgn="base" hangingPunct="0">
        <a:spcBef>
          <a:spcPct val="0"/>
        </a:spcBef>
        <a:spcAft>
          <a:spcPct val="0"/>
        </a:spcAft>
        <a:defRPr kumimoji="1" sz="5200">
          <a:solidFill>
            <a:schemeClr val="tx2"/>
          </a:solidFill>
          <a:latin typeface="Times New Roman" pitchFamily="-108" charset="0"/>
          <a:ea typeface="ＭＳ Ｐゴシック" pitchFamily="-106" charset="-128"/>
          <a:cs typeface="ＭＳ Ｐゴシック" pitchFamily="-106" charset="-128"/>
        </a:defRPr>
      </a:lvl4pPr>
      <a:lvl5pPr algn="ctr" defTabSz="1089025" rtl="0" eaLnBrk="0" fontAlgn="base" hangingPunct="0">
        <a:spcBef>
          <a:spcPct val="0"/>
        </a:spcBef>
        <a:spcAft>
          <a:spcPct val="0"/>
        </a:spcAft>
        <a:defRPr kumimoji="1" sz="5200">
          <a:solidFill>
            <a:schemeClr val="tx2"/>
          </a:solidFill>
          <a:latin typeface="Times New Roman" pitchFamily="-108" charset="0"/>
          <a:ea typeface="ＭＳ Ｐゴシック" pitchFamily="-106" charset="-128"/>
          <a:cs typeface="ＭＳ Ｐゴシック" pitchFamily="-106" charset="-128"/>
        </a:defRPr>
      </a:lvl5pPr>
      <a:lvl6pPr marL="457200" algn="ctr" defTabSz="1089025" rtl="0" eaLnBrk="0" fontAlgn="base" hangingPunct="0">
        <a:spcBef>
          <a:spcPct val="0"/>
        </a:spcBef>
        <a:spcAft>
          <a:spcPct val="0"/>
        </a:spcAft>
        <a:defRPr kumimoji="1" sz="5200">
          <a:solidFill>
            <a:schemeClr val="tx2"/>
          </a:solidFill>
          <a:latin typeface="Times New Roman" pitchFamily="-108" charset="0"/>
        </a:defRPr>
      </a:lvl6pPr>
      <a:lvl7pPr marL="914400" algn="ctr" defTabSz="1089025" rtl="0" eaLnBrk="0" fontAlgn="base" hangingPunct="0">
        <a:spcBef>
          <a:spcPct val="0"/>
        </a:spcBef>
        <a:spcAft>
          <a:spcPct val="0"/>
        </a:spcAft>
        <a:defRPr kumimoji="1" sz="5200">
          <a:solidFill>
            <a:schemeClr val="tx2"/>
          </a:solidFill>
          <a:latin typeface="Times New Roman" pitchFamily="-108" charset="0"/>
        </a:defRPr>
      </a:lvl7pPr>
      <a:lvl8pPr marL="1371600" algn="ctr" defTabSz="1089025" rtl="0" eaLnBrk="0" fontAlgn="base" hangingPunct="0">
        <a:spcBef>
          <a:spcPct val="0"/>
        </a:spcBef>
        <a:spcAft>
          <a:spcPct val="0"/>
        </a:spcAft>
        <a:defRPr kumimoji="1" sz="5200">
          <a:solidFill>
            <a:schemeClr val="tx2"/>
          </a:solidFill>
          <a:latin typeface="Times New Roman" pitchFamily="-108" charset="0"/>
        </a:defRPr>
      </a:lvl8pPr>
      <a:lvl9pPr marL="1828800" algn="ctr" defTabSz="1089025" rtl="0" eaLnBrk="0" fontAlgn="base" hangingPunct="0">
        <a:spcBef>
          <a:spcPct val="0"/>
        </a:spcBef>
        <a:spcAft>
          <a:spcPct val="0"/>
        </a:spcAft>
        <a:defRPr kumimoji="1" sz="5200">
          <a:solidFill>
            <a:schemeClr val="tx2"/>
          </a:solidFill>
          <a:latin typeface="Times New Roman" pitchFamily="-108" charset="0"/>
        </a:defRPr>
      </a:lvl9pPr>
    </p:titleStyle>
    <p:bodyStyle>
      <a:lvl1pPr marL="407988" indent="-407988" algn="l" defTabSz="1089025" rtl="0" eaLnBrk="0" fontAlgn="base" hangingPunct="0">
        <a:spcBef>
          <a:spcPct val="20000"/>
        </a:spcBef>
        <a:spcAft>
          <a:spcPct val="0"/>
        </a:spcAft>
        <a:buChar char="•"/>
        <a:defRPr kumimoji="1" sz="3800">
          <a:solidFill>
            <a:schemeClr val="tx1"/>
          </a:solidFill>
          <a:latin typeface="Century Gothic"/>
          <a:ea typeface="ＭＳ Ｐゴシック" pitchFamily="-106" charset="-128"/>
          <a:cs typeface="Century Gothic"/>
        </a:defRPr>
      </a:lvl1pPr>
      <a:lvl2pPr marL="884238" indent="-339725" algn="l" defTabSz="1089025" rtl="0" eaLnBrk="0" fontAlgn="base" hangingPunct="0">
        <a:spcBef>
          <a:spcPct val="20000"/>
        </a:spcBef>
        <a:spcAft>
          <a:spcPct val="0"/>
        </a:spcAft>
        <a:buChar char="–"/>
        <a:defRPr kumimoji="1" sz="3300">
          <a:solidFill>
            <a:schemeClr val="tx1"/>
          </a:solidFill>
          <a:latin typeface="Century Gothic"/>
          <a:ea typeface="ＭＳ Ｐゴシック" pitchFamily="-108" charset="-128"/>
          <a:cs typeface="Century Gothic"/>
        </a:defRPr>
      </a:lvl2pPr>
      <a:lvl3pPr marL="1360488" indent="-271463" algn="l" defTabSz="1089025" rtl="0" eaLnBrk="0" fontAlgn="base" hangingPunct="0">
        <a:spcBef>
          <a:spcPct val="20000"/>
        </a:spcBef>
        <a:spcAft>
          <a:spcPct val="0"/>
        </a:spcAft>
        <a:buChar char="•"/>
        <a:defRPr kumimoji="1" sz="2900">
          <a:solidFill>
            <a:schemeClr val="tx1"/>
          </a:solidFill>
          <a:latin typeface="Century Gothic"/>
          <a:ea typeface="ＭＳ Ｐゴシック" pitchFamily="-108" charset="-128"/>
          <a:cs typeface="Century Gothic"/>
        </a:defRPr>
      </a:lvl3pPr>
      <a:lvl4pPr marL="1905000" indent="-271463" algn="l" defTabSz="1089025" rtl="0" eaLnBrk="0" fontAlgn="base" hangingPunct="0">
        <a:spcBef>
          <a:spcPct val="20000"/>
        </a:spcBef>
        <a:spcAft>
          <a:spcPct val="0"/>
        </a:spcAft>
        <a:buChar char="–"/>
        <a:defRPr kumimoji="1" sz="2400">
          <a:solidFill>
            <a:schemeClr val="tx1"/>
          </a:solidFill>
          <a:latin typeface="Century Gothic"/>
          <a:ea typeface="ＭＳ Ｐゴシック" pitchFamily="-108" charset="-128"/>
          <a:cs typeface="Century Gothic"/>
        </a:defRPr>
      </a:lvl4pPr>
      <a:lvl5pPr marL="2449513" indent="-273050" algn="l" defTabSz="1089025" rtl="0" eaLnBrk="0" fontAlgn="base" hangingPunct="0">
        <a:spcBef>
          <a:spcPct val="20000"/>
        </a:spcBef>
        <a:spcAft>
          <a:spcPct val="0"/>
        </a:spcAft>
        <a:buChar char="•"/>
        <a:defRPr kumimoji="1" sz="2400">
          <a:solidFill>
            <a:schemeClr val="tx1"/>
          </a:solidFill>
          <a:latin typeface="Century Gothic"/>
          <a:ea typeface="ＭＳ Ｐゴシック" pitchFamily="-108" charset="-128"/>
          <a:cs typeface="Century Gothic"/>
        </a:defRPr>
      </a:lvl5pPr>
      <a:lvl6pPr marL="2906713" indent="-273050" algn="l" defTabSz="1089025" rtl="0" eaLnBrk="0" fontAlgn="base" hangingPunct="0">
        <a:spcBef>
          <a:spcPct val="20000"/>
        </a:spcBef>
        <a:spcAft>
          <a:spcPct val="0"/>
        </a:spcAft>
        <a:buChar char="•"/>
        <a:defRPr kumimoji="1" sz="2400">
          <a:solidFill>
            <a:schemeClr val="tx1"/>
          </a:solidFill>
          <a:latin typeface="+mn-lt"/>
          <a:ea typeface="ＭＳ Ｐゴシック" pitchFamily="-108" charset="-128"/>
        </a:defRPr>
      </a:lvl6pPr>
      <a:lvl7pPr marL="3363913" indent="-273050" algn="l" defTabSz="1089025" rtl="0" eaLnBrk="0" fontAlgn="base" hangingPunct="0">
        <a:spcBef>
          <a:spcPct val="20000"/>
        </a:spcBef>
        <a:spcAft>
          <a:spcPct val="0"/>
        </a:spcAft>
        <a:buChar char="•"/>
        <a:defRPr kumimoji="1" sz="2400">
          <a:solidFill>
            <a:schemeClr val="tx1"/>
          </a:solidFill>
          <a:latin typeface="+mn-lt"/>
          <a:ea typeface="ＭＳ Ｐゴシック" pitchFamily="-108" charset="-128"/>
        </a:defRPr>
      </a:lvl7pPr>
      <a:lvl8pPr marL="3821113" indent="-273050" algn="l" defTabSz="1089025" rtl="0" eaLnBrk="0" fontAlgn="base" hangingPunct="0">
        <a:spcBef>
          <a:spcPct val="20000"/>
        </a:spcBef>
        <a:spcAft>
          <a:spcPct val="0"/>
        </a:spcAft>
        <a:buChar char="•"/>
        <a:defRPr kumimoji="1" sz="2400">
          <a:solidFill>
            <a:schemeClr val="tx1"/>
          </a:solidFill>
          <a:latin typeface="+mn-lt"/>
          <a:ea typeface="ＭＳ Ｐゴシック" pitchFamily="-108" charset="-128"/>
        </a:defRPr>
      </a:lvl8pPr>
      <a:lvl9pPr marL="4278313" indent="-273050" algn="l" defTabSz="1089025" rtl="0" eaLnBrk="0" fontAlgn="base" hangingPunct="0">
        <a:spcBef>
          <a:spcPct val="20000"/>
        </a:spcBef>
        <a:spcAft>
          <a:spcPct val="0"/>
        </a:spcAft>
        <a:buChar char="•"/>
        <a:defRPr kumimoji="1" sz="2400">
          <a:solidFill>
            <a:schemeClr val="tx1"/>
          </a:solidFill>
          <a:latin typeface="+mn-lt"/>
          <a:ea typeface="ＭＳ Ｐゴシック" pitchFamily="-108" charset="-128"/>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jpeg"/><Relationship Id="rId1" Type="http://schemas.openxmlformats.org/officeDocument/2006/relationships/slideLayout" Target="../slideLayouts/slideLayout15.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image" Target="../media/image14.jpeg"/><Relationship Id="rId5" Type="http://schemas.openxmlformats.org/officeDocument/2006/relationships/image" Target="../media/image15.jpg"/><Relationship Id="rId1" Type="http://schemas.openxmlformats.org/officeDocument/2006/relationships/slideLayout" Target="../slideLayouts/slideLayout2.xml"/><Relationship Id="rId2" Type="http://schemas.openxmlformats.org/officeDocument/2006/relationships/image" Target="../media/image12.wmf"/></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17.jpeg"/><Relationship Id="rId5" Type="http://schemas.openxmlformats.org/officeDocument/2006/relationships/image" Target="../media/image18.jpeg"/><Relationship Id="rId6" Type="http://schemas.openxmlformats.org/officeDocument/2006/relationships/image" Target="../media/image19.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20.png"/><Relationship Id="rId5"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1" Type="http://schemas.openxmlformats.org/officeDocument/2006/relationships/slideLayout" Target="../slideLayouts/slideLayout15.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p:cNvSpPr>
            <a:spLocks noGrp="1" noChangeArrowheads="1"/>
          </p:cNvSpPr>
          <p:nvPr>
            <p:ph idx="1"/>
          </p:nvPr>
        </p:nvSpPr>
        <p:spPr>
          <a:xfrm>
            <a:off x="685800" y="1638300"/>
            <a:ext cx="9715500" cy="1066800"/>
          </a:xfrm>
        </p:spPr>
        <p:txBody>
          <a:bodyPr/>
          <a:lstStyle/>
          <a:p>
            <a:pPr algn="ctr">
              <a:buNone/>
            </a:pPr>
            <a:r>
              <a:rPr lang="fr-FR" sz="3600" dirty="0" smtClean="0">
                <a:latin typeface="Century Gothic" pitchFamily="-106" charset="0"/>
                <a:cs typeface="ＭＳ Ｐゴシック" pitchFamily="-106" charset="-128"/>
              </a:rPr>
              <a:t>   </a:t>
            </a:r>
          </a:p>
          <a:p>
            <a:pPr algn="ctr">
              <a:buNone/>
            </a:pPr>
            <a:endParaRPr lang="fr-FR" sz="3600" dirty="0" smtClean="0">
              <a:latin typeface="Century Gothic" pitchFamily="-106" charset="0"/>
              <a:cs typeface="ＭＳ Ｐゴシック" pitchFamily="-106" charset="-128"/>
            </a:endParaRPr>
          </a:p>
        </p:txBody>
      </p:sp>
      <p:sp>
        <p:nvSpPr>
          <p:cNvPr id="23555" name="Rectangle 4"/>
          <p:cNvSpPr>
            <a:spLocks noChangeArrowheads="1"/>
          </p:cNvSpPr>
          <p:nvPr/>
        </p:nvSpPr>
        <p:spPr bwMode="auto">
          <a:xfrm rot="10800000" flipV="1">
            <a:off x="760413" y="5543441"/>
            <a:ext cx="10288587" cy="646331"/>
          </a:xfrm>
          <a:prstGeom prst="rect">
            <a:avLst/>
          </a:prstGeom>
          <a:noFill/>
          <a:ln w="12700" cap="sq">
            <a:noFill/>
            <a:miter lim="800000"/>
            <a:headEnd type="none" w="sm" len="sm"/>
            <a:tailEnd type="none" w="sm" len="sm"/>
          </a:ln>
        </p:spPr>
        <p:txBody>
          <a:bodyPr>
            <a:prstTxWarp prst="textNoShape">
              <a:avLst/>
            </a:prstTxWarp>
            <a:spAutoFit/>
          </a:bodyPr>
          <a:lstStyle/>
          <a:p>
            <a:pPr eaLnBrk="0" hangingPunct="0"/>
            <a:r>
              <a:rPr lang="fr-FR" sz="3600" b="0" dirty="0" smtClean="0">
                <a:solidFill>
                  <a:srgbClr val="FFFFFF"/>
                </a:solidFill>
                <a:latin typeface="Century Gothic" pitchFamily="-106" charset="0"/>
                <a:ea typeface="Century Gothic" pitchFamily="-106" charset="0"/>
                <a:cs typeface="Century Gothic" pitchFamily="-106" charset="0"/>
              </a:rPr>
              <a:t> </a:t>
            </a:r>
            <a:endParaRPr lang="fr-FR" sz="3600" b="0" dirty="0">
              <a:solidFill>
                <a:srgbClr val="FFFFFF"/>
              </a:solidFill>
              <a:latin typeface="Century Gothic" pitchFamily="-106" charset="0"/>
              <a:ea typeface="Century Gothic" pitchFamily="-106" charset="0"/>
              <a:cs typeface="Century Gothic" pitchFamily="-106" charset="0"/>
            </a:endParaRPr>
          </a:p>
        </p:txBody>
      </p:sp>
      <p:sp>
        <p:nvSpPr>
          <p:cNvPr id="23557" name="Espace réservé du pied de page 14"/>
          <p:cNvSpPr txBox="1">
            <a:spLocks/>
          </p:cNvSpPr>
          <p:nvPr/>
        </p:nvSpPr>
        <p:spPr bwMode="auto">
          <a:xfrm>
            <a:off x="304800" y="6819900"/>
            <a:ext cx="10210800" cy="914400"/>
          </a:xfrm>
          <a:prstGeom prst="rect">
            <a:avLst/>
          </a:prstGeom>
          <a:noFill/>
          <a:ln w="12700" cap="sq">
            <a:noFill/>
            <a:miter lim="800000"/>
            <a:headEnd type="none" w="sm" len="sm"/>
            <a:tailEnd type="none" w="sm" len="sm"/>
          </a:ln>
        </p:spPr>
        <p:txBody>
          <a:bodyPr lIns="108850" tIns="54425" rIns="108850" bIns="54425">
            <a:prstTxWarp prst="textNoShape">
              <a:avLst/>
            </a:prstTxWarp>
          </a:bodyPr>
          <a:lstStyle/>
          <a:p>
            <a:pPr algn="l" eaLnBrk="0" hangingPunct="0">
              <a:spcBef>
                <a:spcPct val="50000"/>
              </a:spcBef>
            </a:pPr>
            <a:r>
              <a:rPr lang="fr-FR" sz="2400" b="0" dirty="0" smtClean="0">
                <a:latin typeface="DIN-Medium" charset="0"/>
                <a:ea typeface="DIN-Medium" charset="0"/>
                <a:cs typeface="DIN-Medium" charset="0"/>
              </a:rPr>
              <a:t>Catherine Thibault  Orthophoniste - Psychologue</a:t>
            </a:r>
          </a:p>
          <a:p>
            <a:pPr algn="l" eaLnBrk="0" hangingPunct="0">
              <a:spcBef>
                <a:spcPct val="50000"/>
              </a:spcBef>
            </a:pPr>
            <a:r>
              <a:rPr lang="fr-FR" sz="2400" b="0" dirty="0" smtClean="0">
                <a:latin typeface="DIN-Medium" charset="0"/>
                <a:ea typeface="DIN-Medium" charset="0"/>
                <a:cs typeface="DIN-Medium" charset="0"/>
              </a:rPr>
              <a:t> </a:t>
            </a:r>
            <a:r>
              <a:rPr lang="fr-FR" sz="2400" b="0" dirty="0" err="1" smtClean="0">
                <a:latin typeface="DIN-Medium" charset="0"/>
                <a:ea typeface="DIN-Medium" charset="0"/>
                <a:cs typeface="DIN-Medium" charset="0"/>
              </a:rPr>
              <a:t>ct@cthibault.com</a:t>
            </a:r>
            <a:endParaRPr lang="fr-FR" sz="2400" b="0" dirty="0">
              <a:latin typeface="DIN-Medium" charset="0"/>
              <a:ea typeface="DIN-Medium" charset="0"/>
              <a:cs typeface="DIN-Medium" charset="0"/>
            </a:endParaRPr>
          </a:p>
        </p:txBody>
      </p:sp>
      <p:sp>
        <p:nvSpPr>
          <p:cNvPr id="3" name="ZoneTexte 2"/>
          <p:cNvSpPr txBox="1"/>
          <p:nvPr/>
        </p:nvSpPr>
        <p:spPr>
          <a:xfrm rot="10800000" flipV="1">
            <a:off x="-1202331" y="4769940"/>
            <a:ext cx="11837878" cy="773500"/>
          </a:xfrm>
          <a:prstGeom prst="rect">
            <a:avLst/>
          </a:prstGeom>
          <a:noFill/>
        </p:spPr>
        <p:txBody>
          <a:bodyPr wrap="square" rtlCol="0">
            <a:spAutoFit/>
          </a:bodyPr>
          <a:lstStyle/>
          <a:p>
            <a:r>
              <a:rPr lang="fr-FR" b="0" dirty="0" smtClean="0">
                <a:latin typeface="DIN-Medium" charset="0"/>
                <a:ea typeface="DIN-Medium" charset="0"/>
                <a:cs typeface="DIN-Medium" charset="0"/>
              </a:rPr>
              <a:t>Les enjeux de l’oralité</a:t>
            </a:r>
            <a:endParaRPr lang="fr-FR" b="0" dirty="0">
              <a:latin typeface="DIN-Medium" charset="0"/>
              <a:ea typeface="DIN-Medium" charset="0"/>
              <a:cs typeface="DIN-Medium" charset="0"/>
            </a:endParaRP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285" y="0"/>
            <a:ext cx="10808973" cy="4091854"/>
          </a:xfrm>
          <a:prstGeom prst="rect">
            <a:avLst/>
          </a:prstGeom>
        </p:spPr>
      </p:pic>
    </p:spTree>
    <p:extLst>
      <p:ext uri="{BB962C8B-B14F-4D97-AF65-F5344CB8AC3E}">
        <p14:creationId xmlns:p14="http://schemas.microsoft.com/office/powerpoint/2010/main" val="129704706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homme qui marche.png"/>
          <p:cNvPicPr>
            <a:picLocks noChangeAspect="1"/>
          </p:cNvPicPr>
          <p:nvPr/>
        </p:nvPicPr>
        <p:blipFill>
          <a:blip r:embed="rId3"/>
          <a:stretch>
            <a:fillRect/>
          </a:stretch>
        </p:blipFill>
        <p:spPr>
          <a:xfrm>
            <a:off x="6781800" y="800100"/>
            <a:ext cx="5310997" cy="6781800"/>
          </a:xfrm>
          <a:prstGeom prst="rect">
            <a:avLst/>
          </a:prstGeom>
        </p:spPr>
      </p:pic>
      <p:sp>
        <p:nvSpPr>
          <p:cNvPr id="102404" name="Rectangle 4"/>
          <p:cNvSpPr>
            <a:spLocks noChangeArrowheads="1"/>
          </p:cNvSpPr>
          <p:nvPr/>
        </p:nvSpPr>
        <p:spPr bwMode="auto">
          <a:xfrm>
            <a:off x="4038600" y="2476500"/>
            <a:ext cx="6324600" cy="4411464"/>
          </a:xfrm>
          <a:prstGeom prst="rect">
            <a:avLst/>
          </a:prstGeom>
          <a:noFill/>
          <a:ln w="9525">
            <a:noFill/>
            <a:miter lim="800000"/>
            <a:headEnd/>
            <a:tailEnd/>
          </a:ln>
        </p:spPr>
        <p:txBody>
          <a:bodyPr wrap="square">
            <a:prstTxWarp prst="textNoShape">
              <a:avLst/>
            </a:prstTxWarp>
            <a:spAutoFit/>
          </a:bodyPr>
          <a:lstStyle/>
          <a:p>
            <a:pPr algn="l"/>
            <a:r>
              <a:rPr lang="fr-FR" sz="2400" b="0" dirty="0" smtClean="0">
                <a:latin typeface="DIN-Light"/>
                <a:cs typeface="DIN-Light"/>
              </a:rPr>
              <a:t>Harmonie buccale …</a:t>
            </a:r>
          </a:p>
          <a:p>
            <a:pPr algn="l">
              <a:spcBef>
                <a:spcPts val="200"/>
              </a:spcBef>
            </a:pPr>
            <a:r>
              <a:rPr lang="fr-FR" sz="2400" b="0" dirty="0" smtClean="0">
                <a:latin typeface="DIN-Light"/>
                <a:cs typeface="DIN-Light"/>
              </a:rPr>
              <a:t>&gt; équilibre du complexe </a:t>
            </a:r>
          </a:p>
          <a:p>
            <a:pPr algn="l">
              <a:spcBef>
                <a:spcPts val="200"/>
              </a:spcBef>
            </a:pPr>
            <a:r>
              <a:rPr lang="fr-FR" sz="2400" b="0" dirty="0" smtClean="0">
                <a:latin typeface="DIN-Light"/>
                <a:cs typeface="DIN-Light"/>
              </a:rPr>
              <a:t>     </a:t>
            </a:r>
            <a:r>
              <a:rPr lang="fr-FR" sz="2400" b="0" dirty="0" err="1" smtClean="0">
                <a:latin typeface="DIN-Light"/>
                <a:cs typeface="DIN-Light"/>
              </a:rPr>
              <a:t>labio-linguo-jugal</a:t>
            </a:r>
            <a:r>
              <a:rPr lang="fr-FR" sz="2400" b="0" dirty="0" smtClean="0">
                <a:latin typeface="DIN-Light"/>
                <a:cs typeface="DIN-Light"/>
              </a:rPr>
              <a:t> au repos</a:t>
            </a:r>
          </a:p>
          <a:p>
            <a:pPr algn="l">
              <a:spcBef>
                <a:spcPts val="200"/>
              </a:spcBef>
            </a:pPr>
            <a:r>
              <a:rPr lang="fr-FR" sz="2400" b="0" dirty="0" smtClean="0">
                <a:latin typeface="DIN-Light"/>
                <a:cs typeface="DIN-Light"/>
              </a:rPr>
              <a:t>     et en fonction</a:t>
            </a:r>
          </a:p>
          <a:p>
            <a:pPr algn="l">
              <a:spcBef>
                <a:spcPts val="200"/>
              </a:spcBef>
              <a:buFont typeface="Wingdings" pitchFamily="30" charset="2"/>
              <a:buChar char="à"/>
            </a:pPr>
            <a:endParaRPr lang="fr-FR" sz="2400" b="0" dirty="0" smtClean="0">
              <a:latin typeface="DIN-Light"/>
              <a:cs typeface="DIN-Light"/>
            </a:endParaRPr>
          </a:p>
          <a:p>
            <a:pPr algn="l">
              <a:spcBef>
                <a:spcPts val="200"/>
              </a:spcBef>
            </a:pPr>
            <a:r>
              <a:rPr lang="fr-FR" sz="2400" b="0" dirty="0" smtClean="0">
                <a:latin typeface="DIN-Light"/>
                <a:cs typeface="DIN-Light"/>
              </a:rPr>
              <a:t>&gt; équilibre </a:t>
            </a:r>
            <a:r>
              <a:rPr lang="fr-FR" sz="2400" b="0" dirty="0" err="1" smtClean="0">
                <a:latin typeface="DIN-Light"/>
                <a:cs typeface="DIN-Light"/>
              </a:rPr>
              <a:t>linguo-mandibulo-hyoïdien</a:t>
            </a:r>
            <a:r>
              <a:rPr lang="fr-FR" sz="2400" b="0" dirty="0" smtClean="0">
                <a:latin typeface="DIN-Light"/>
                <a:cs typeface="DIN-Light"/>
              </a:rPr>
              <a:t> </a:t>
            </a:r>
          </a:p>
          <a:p>
            <a:pPr algn="l">
              <a:spcBef>
                <a:spcPts val="200"/>
              </a:spcBef>
              <a:buFont typeface="Wingdings" pitchFamily="30" charset="2"/>
              <a:buChar char="à"/>
            </a:pPr>
            <a:endParaRPr lang="fr-FR" sz="2400" b="0" dirty="0" smtClean="0">
              <a:latin typeface="DIN-Light"/>
              <a:cs typeface="DIN-Light"/>
            </a:endParaRPr>
          </a:p>
          <a:p>
            <a:pPr algn="l">
              <a:spcBef>
                <a:spcPts val="200"/>
              </a:spcBef>
            </a:pPr>
            <a:r>
              <a:rPr lang="fr-FR" sz="2400" b="0" dirty="0" smtClean="0">
                <a:latin typeface="DIN-Light"/>
                <a:cs typeface="DIN-Light"/>
              </a:rPr>
              <a:t>Dépend du système régional </a:t>
            </a:r>
          </a:p>
          <a:p>
            <a:pPr algn="l">
              <a:spcBef>
                <a:spcPts val="200"/>
              </a:spcBef>
            </a:pPr>
            <a:r>
              <a:rPr lang="fr-FR" sz="2400" b="0" dirty="0" err="1" smtClean="0">
                <a:latin typeface="DIN-Light"/>
                <a:cs typeface="DIN-Light"/>
              </a:rPr>
              <a:t>vertébro-crâno-facial</a:t>
            </a:r>
            <a:r>
              <a:rPr lang="fr-FR" sz="2400" b="0" dirty="0" smtClean="0">
                <a:latin typeface="DIN-Light"/>
                <a:cs typeface="DIN-Light"/>
              </a:rPr>
              <a:t> </a:t>
            </a:r>
          </a:p>
          <a:p>
            <a:pPr algn="l">
              <a:spcBef>
                <a:spcPts val="200"/>
              </a:spcBef>
            </a:pPr>
            <a:r>
              <a:rPr lang="fr-FR" sz="2400" b="0" dirty="0" smtClean="0">
                <a:latin typeface="DIN-Light"/>
                <a:cs typeface="DIN-Light"/>
              </a:rPr>
              <a:t>et de l’équilibre global de l’individu</a:t>
            </a:r>
          </a:p>
          <a:p>
            <a:pPr algn="l"/>
            <a:endParaRPr lang="fr-FR" sz="2400" b="0" dirty="0">
              <a:latin typeface="DIN-Light"/>
              <a:ea typeface="ＭＳ Ｐゴシック" pitchFamily="-106" charset="-128"/>
              <a:cs typeface="DIN-Light"/>
            </a:endParaRPr>
          </a:p>
        </p:txBody>
      </p:sp>
      <p:sp>
        <p:nvSpPr>
          <p:cNvPr id="6" name="Titre 1"/>
          <p:cNvSpPr txBox="1">
            <a:spLocks/>
          </p:cNvSpPr>
          <p:nvPr/>
        </p:nvSpPr>
        <p:spPr bwMode="auto">
          <a:xfrm>
            <a:off x="0" y="152400"/>
            <a:ext cx="11430000" cy="1333500"/>
          </a:xfrm>
          <a:prstGeom prst="rect">
            <a:avLst/>
          </a:prstGeom>
          <a:noFill/>
          <a:ln w="9525">
            <a:noFill/>
            <a:miter lim="800000"/>
            <a:headEnd/>
            <a:tailEnd/>
          </a:ln>
        </p:spPr>
        <p:txBody>
          <a:bodyPr vert="horz" wrap="square" lIns="109606" tIns="54804" rIns="109606" bIns="54804" numCol="1" anchor="ctr" anchorCtr="0" compatLnSpc="1">
            <a:prstTxWarp prst="textNoShape">
              <a:avLst/>
            </a:prstTxWarp>
          </a:bodyPr>
          <a:lstStyle/>
          <a:p>
            <a:pPr marL="0" marR="0" lvl="0" indent="0" algn="ctr" defTabSz="1089025" rtl="0" eaLnBrk="0" fontAlgn="base" latinLnBrk="0" hangingPunct="0">
              <a:lnSpc>
                <a:spcPct val="100000"/>
              </a:lnSpc>
              <a:spcBef>
                <a:spcPct val="0"/>
              </a:spcBef>
              <a:spcAft>
                <a:spcPct val="0"/>
              </a:spcAft>
              <a:buClrTx/>
              <a:buSzTx/>
              <a:buFontTx/>
              <a:buNone/>
              <a:tabLst/>
              <a:defRPr/>
            </a:pPr>
            <a:r>
              <a:rPr kumimoji="1" lang="fr-FR" sz="5400" kern="0" dirty="0" smtClean="0">
                <a:latin typeface="DIN-Medium"/>
                <a:ea typeface="ＭＳ Ｐゴシック" pitchFamily="-106" charset="-128"/>
                <a:cs typeface="DIN-Medium"/>
              </a:rPr>
              <a:t>La posture</a:t>
            </a:r>
            <a:endParaRPr kumimoji="1" lang="fr-FR" sz="5400" b="1" i="0" u="none" strike="noStrike" kern="0" cap="none" spc="0" normalizeH="0" baseline="0" noProof="0" dirty="0">
              <a:ln>
                <a:noFill/>
              </a:ln>
              <a:solidFill>
                <a:schemeClr val="tx1"/>
              </a:solidFill>
              <a:effectLst/>
              <a:uLnTx/>
              <a:uFillTx/>
              <a:latin typeface="DIN-Medium"/>
              <a:ea typeface="ＭＳ Ｐゴシック" pitchFamily="-106" charset="-128"/>
              <a:cs typeface="DIN-Medium"/>
            </a:endParaRPr>
          </a:p>
        </p:txBody>
      </p:sp>
      <p:pic>
        <p:nvPicPr>
          <p:cNvPr id="7" name="Image 6" descr="Posture-1.jpg"/>
          <p:cNvPicPr>
            <a:picLocks noChangeAspect="1"/>
          </p:cNvPicPr>
          <p:nvPr/>
        </p:nvPicPr>
        <p:blipFill>
          <a:blip r:embed="rId4"/>
          <a:stretch>
            <a:fillRect/>
          </a:stretch>
        </p:blipFill>
        <p:spPr>
          <a:xfrm>
            <a:off x="0" y="0"/>
            <a:ext cx="3352800" cy="8382000"/>
          </a:xfrm>
          <a:prstGeom prst="rect">
            <a:avLst/>
          </a:prstGeom>
        </p:spPr>
      </p:pic>
      <p:sp>
        <p:nvSpPr>
          <p:cNvPr id="11" name="Espace réservé du pied de page 3"/>
          <p:cNvSpPr>
            <a:spLocks noGrp="1"/>
          </p:cNvSpPr>
          <p:nvPr>
            <p:ph type="ftr" sz="quarter" idx="11"/>
          </p:nvPr>
        </p:nvSpPr>
        <p:spPr>
          <a:xfrm>
            <a:off x="7696200" y="7632700"/>
            <a:ext cx="3581400" cy="368300"/>
          </a:xfrm>
        </p:spPr>
        <p:txBody>
          <a:bodyPr/>
          <a:lstStyle/>
          <a:p>
            <a:pPr algn="r">
              <a:defRPr/>
            </a:pPr>
            <a:r>
              <a:rPr lang="fr-FR" dirty="0" smtClean="0">
                <a:latin typeface="DIN-Light"/>
                <a:cs typeface="DIN-Light"/>
              </a:rPr>
              <a:t>Catherine Thibault  2017</a:t>
            </a:r>
            <a:endParaRPr lang="fr-FR" dirty="0">
              <a:latin typeface="DIN-Light"/>
              <a:cs typeface="DIN-Light"/>
            </a:endParaRPr>
          </a:p>
        </p:txBody>
      </p:sp>
    </p:spTree>
    <p:extLst>
      <p:ext uri="{BB962C8B-B14F-4D97-AF65-F5344CB8AC3E}">
        <p14:creationId xmlns:p14="http://schemas.microsoft.com/office/powerpoint/2010/main" val="194609473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3866931" y="3352428"/>
            <a:ext cx="7549490" cy="4381872"/>
          </a:xfrm>
          <a:prstGeom prst="rect">
            <a:avLst/>
          </a:prstGeom>
          <a:solidFill>
            <a:schemeClr val="tx1"/>
          </a:solidFill>
        </p:spPr>
        <p:txBody>
          <a:bodyPr wrap="square" rtlCol="0">
            <a:spAutoFit/>
          </a:bodyPr>
          <a:lstStyle/>
          <a:p>
            <a:endParaRPr lang="fr-FR" dirty="0"/>
          </a:p>
        </p:txBody>
      </p:sp>
      <p:pic>
        <p:nvPicPr>
          <p:cNvPr id="30723" name="Picture 2"/>
          <p:cNvPicPr>
            <a:picLocks noChangeAspect="1" noChangeArrowheads="1"/>
          </p:cNvPicPr>
          <p:nvPr/>
        </p:nvPicPr>
        <p:blipFill>
          <a:blip r:embed="rId2"/>
          <a:srcRect/>
          <a:stretch>
            <a:fillRect/>
          </a:stretch>
        </p:blipFill>
        <p:spPr bwMode="auto">
          <a:xfrm>
            <a:off x="3887644" y="3352428"/>
            <a:ext cx="7549490" cy="3882988"/>
          </a:xfrm>
          <a:prstGeom prst="rect">
            <a:avLst/>
          </a:prstGeom>
          <a:noFill/>
          <a:ln w="12700" cap="sq">
            <a:noFill/>
            <a:miter lim="800000"/>
            <a:headEnd type="none" w="sm" len="sm"/>
            <a:tailEnd type="none" w="sm" len="sm"/>
          </a:ln>
        </p:spPr>
      </p:pic>
      <p:sp>
        <p:nvSpPr>
          <p:cNvPr id="5" name="Titre 1"/>
          <p:cNvSpPr txBox="1">
            <a:spLocks/>
          </p:cNvSpPr>
          <p:nvPr/>
        </p:nvSpPr>
        <p:spPr bwMode="auto">
          <a:xfrm>
            <a:off x="228600" y="76200"/>
            <a:ext cx="11201400" cy="1043980"/>
          </a:xfrm>
          <a:prstGeom prst="rect">
            <a:avLst/>
          </a:prstGeom>
          <a:noFill/>
          <a:ln w="9525">
            <a:noFill/>
            <a:miter lim="800000"/>
            <a:headEnd/>
            <a:tailEnd/>
          </a:ln>
        </p:spPr>
        <p:txBody>
          <a:bodyPr lIns="109606" tIns="54804" rIns="109606" bIns="54804" anchor="ctr">
            <a:prstTxWarp prst="textNoShape">
              <a:avLst/>
            </a:prstTxWarp>
          </a:bodyPr>
          <a:lstStyle/>
          <a:p>
            <a:pPr lvl="0" algn="ctr" defTabSz="1089025">
              <a:defRPr/>
            </a:pPr>
            <a:r>
              <a:rPr kumimoji="1" lang="fr-FR" sz="5400" kern="0" spc="-150" dirty="0">
                <a:latin typeface="DIN-Medium"/>
                <a:ea typeface="ＭＳ Ｐゴシック" pitchFamily="-106" charset="-128"/>
                <a:cs typeface="DIN-Medium"/>
              </a:rPr>
              <a:t>La langue, organe clé </a:t>
            </a:r>
            <a:r>
              <a:rPr kumimoji="1" lang="fr-FR" sz="5400" kern="0" spc="-150">
                <a:latin typeface="DIN-Medium"/>
                <a:ea typeface="ＭＳ Ｐゴシック" pitchFamily="-106" charset="-128"/>
                <a:cs typeface="DIN-Medium"/>
              </a:rPr>
              <a:t>de </a:t>
            </a:r>
            <a:r>
              <a:rPr kumimoji="1" lang="fr-FR" sz="5400" kern="0" spc="-150" smtClean="0">
                <a:latin typeface="DIN-Medium"/>
                <a:ea typeface="ＭＳ Ｐゴシック" pitchFamily="-106" charset="-128"/>
                <a:cs typeface="DIN-Medium"/>
              </a:rPr>
              <a:t>l’oralité</a:t>
            </a:r>
            <a:endParaRPr kumimoji="1" lang="fr-FR" sz="5400" kern="0" spc="-150" dirty="0">
              <a:latin typeface="DIN-Medium"/>
              <a:ea typeface="ＭＳ Ｐゴシック" pitchFamily="-106" charset="-128"/>
              <a:cs typeface="DIN-Medium"/>
            </a:endParaRPr>
          </a:p>
        </p:txBody>
      </p:sp>
      <p:pic>
        <p:nvPicPr>
          <p:cNvPr id="7" name="Espace réservé du contenu 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8599" y="1535086"/>
            <a:ext cx="7903029" cy="6199214"/>
          </a:xfrm>
        </p:spPr>
      </p:pic>
      <p:pic>
        <p:nvPicPr>
          <p:cNvPr id="2" name="Imag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7288" y="885253"/>
            <a:ext cx="1849490" cy="2321110"/>
          </a:xfrm>
          <a:prstGeom prst="rect">
            <a:avLst/>
          </a:prstGeom>
        </p:spPr>
      </p:pic>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6967" y="1108394"/>
            <a:ext cx="2848585" cy="1591591"/>
          </a:xfrm>
          <a:prstGeom prst="rect">
            <a:avLst/>
          </a:prstGeom>
        </p:spPr>
      </p:pic>
    </p:spTree>
    <p:extLst>
      <p:ext uri="{BB962C8B-B14F-4D97-AF65-F5344CB8AC3E}">
        <p14:creationId xmlns:p14="http://schemas.microsoft.com/office/powerpoint/2010/main" val="70187196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2" name="Rectangle 4"/>
          <p:cNvSpPr>
            <a:spLocks noChangeAspect="1" noChangeArrowheads="1"/>
          </p:cNvSpPr>
          <p:nvPr/>
        </p:nvSpPr>
        <p:spPr bwMode="auto">
          <a:xfrm>
            <a:off x="1101000" y="2514749"/>
            <a:ext cx="6290400" cy="4978286"/>
          </a:xfrm>
          <a:prstGeom prst="rect">
            <a:avLst/>
          </a:prstGeom>
          <a:noFill/>
          <a:ln w="12700" cap="sq">
            <a:noFill/>
            <a:miter lim="800000"/>
            <a:headEnd type="none" w="sm" len="sm"/>
            <a:tailEnd type="none" w="sm" len="sm"/>
          </a:ln>
        </p:spPr>
        <p:txBody>
          <a:bodyPr wrap="square">
            <a:prstTxWarp prst="textNoShape">
              <a:avLst/>
            </a:prstTxWarp>
            <a:spAutoFit/>
          </a:bodyPr>
          <a:lstStyle/>
          <a:p>
            <a:pPr algn="l">
              <a:spcBef>
                <a:spcPts val="500"/>
              </a:spcBef>
            </a:pPr>
            <a:r>
              <a:rPr kumimoji="1" lang="fr-FR" sz="2800" b="0" dirty="0" smtClean="0">
                <a:latin typeface="DIN-Light"/>
                <a:cs typeface="DIN-Light"/>
              </a:rPr>
              <a:t>Tics </a:t>
            </a:r>
            <a:r>
              <a:rPr kumimoji="1" lang="fr-FR" sz="2800" b="0" dirty="0">
                <a:latin typeface="DIN-Light"/>
                <a:cs typeface="DIN-Light"/>
              </a:rPr>
              <a:t>de </a:t>
            </a:r>
            <a:r>
              <a:rPr kumimoji="1" lang="fr-FR" sz="2800" b="0" dirty="0" smtClean="0">
                <a:latin typeface="DIN-Light"/>
                <a:cs typeface="DIN-Light"/>
              </a:rPr>
              <a:t>succion</a:t>
            </a:r>
          </a:p>
          <a:p>
            <a:pPr algn="l">
              <a:spcBef>
                <a:spcPts val="500"/>
              </a:spcBef>
            </a:pPr>
            <a:r>
              <a:rPr kumimoji="1" lang="fr-FR" sz="2800" b="0" dirty="0" smtClean="0">
                <a:latin typeface="DIN-Light"/>
                <a:cs typeface="DIN-Light"/>
              </a:rPr>
              <a:t>Biberon, tétine</a:t>
            </a:r>
          </a:p>
          <a:p>
            <a:pPr algn="l">
              <a:spcBef>
                <a:spcPts val="500"/>
              </a:spcBef>
            </a:pPr>
            <a:endParaRPr kumimoji="1" lang="fr-FR" sz="2800" b="0" dirty="0" smtClean="0">
              <a:latin typeface="DIN-Light"/>
              <a:cs typeface="DIN-Light"/>
            </a:endParaRPr>
          </a:p>
          <a:p>
            <a:pPr algn="l">
              <a:spcBef>
                <a:spcPts val="500"/>
              </a:spcBef>
            </a:pPr>
            <a:r>
              <a:rPr kumimoji="1" lang="fr-FR" sz="2800" b="0" dirty="0" err="1" smtClean="0">
                <a:latin typeface="DIN-Light"/>
                <a:cs typeface="DIN-Light"/>
              </a:rPr>
              <a:t>Onycophagie</a:t>
            </a:r>
            <a:endParaRPr kumimoji="1" lang="fr-FR" sz="2800" b="0" dirty="0" smtClean="0">
              <a:latin typeface="DIN-Light"/>
              <a:cs typeface="DIN-Light"/>
            </a:endParaRPr>
          </a:p>
          <a:p>
            <a:pPr algn="l">
              <a:spcBef>
                <a:spcPts val="500"/>
              </a:spcBef>
            </a:pPr>
            <a:r>
              <a:rPr kumimoji="1" lang="fr-FR" sz="2800" b="0" dirty="0" smtClean="0">
                <a:latin typeface="DIN-Light"/>
                <a:cs typeface="DIN-Light"/>
              </a:rPr>
              <a:t>Bruxisme</a:t>
            </a:r>
          </a:p>
          <a:p>
            <a:pPr algn="l">
              <a:spcBef>
                <a:spcPts val="500"/>
              </a:spcBef>
            </a:pPr>
            <a:r>
              <a:rPr kumimoji="1" lang="fr-FR" sz="2800" b="0" dirty="0" smtClean="0">
                <a:latin typeface="DIN-Light"/>
                <a:cs typeface="DIN-Light"/>
              </a:rPr>
              <a:t>Réflexe </a:t>
            </a:r>
            <a:r>
              <a:rPr kumimoji="1" lang="fr-FR" sz="2800" b="0" dirty="0">
                <a:latin typeface="DIN-Light"/>
                <a:cs typeface="DIN-Light"/>
              </a:rPr>
              <a:t>palpébral</a:t>
            </a:r>
            <a:endParaRPr kumimoji="1" lang="fr-FR" sz="2800" b="0" dirty="0" smtClean="0">
              <a:latin typeface="DIN-Light"/>
              <a:cs typeface="DIN-Light"/>
            </a:endParaRPr>
          </a:p>
          <a:p>
            <a:pPr algn="l">
              <a:spcBef>
                <a:spcPts val="500"/>
              </a:spcBef>
            </a:pPr>
            <a:r>
              <a:rPr kumimoji="1" lang="fr-FR" sz="2800" b="0" dirty="0" smtClean="0">
                <a:latin typeface="DIN-Light"/>
                <a:cs typeface="DIN-Light"/>
              </a:rPr>
              <a:t>Syncinésies</a:t>
            </a:r>
          </a:p>
          <a:p>
            <a:pPr algn="l">
              <a:spcBef>
                <a:spcPts val="500"/>
              </a:spcBef>
            </a:pPr>
            <a:r>
              <a:rPr kumimoji="1" lang="fr-FR" sz="2800" dirty="0" err="1" smtClean="0">
                <a:latin typeface="DIN-Light"/>
                <a:cs typeface="DIN-Light"/>
              </a:rPr>
              <a:t>Bavage</a:t>
            </a:r>
            <a:endParaRPr kumimoji="1" lang="fr-FR" sz="2800" dirty="0" smtClean="0">
              <a:latin typeface="DIN-Light"/>
              <a:cs typeface="DIN-Light"/>
            </a:endParaRPr>
          </a:p>
          <a:p>
            <a:pPr algn="l">
              <a:spcBef>
                <a:spcPts val="500"/>
              </a:spcBef>
            </a:pPr>
            <a:endParaRPr kumimoji="1" lang="fr-FR" sz="2800" dirty="0">
              <a:latin typeface="DIN-Light"/>
              <a:cs typeface="DIN-Light"/>
            </a:endParaRPr>
          </a:p>
          <a:p>
            <a:pPr algn="l">
              <a:spcBef>
                <a:spcPts val="500"/>
              </a:spcBef>
            </a:pPr>
            <a:r>
              <a:rPr kumimoji="1" lang="fr-FR" sz="2800" dirty="0" smtClean="0">
                <a:latin typeface="DIN-Light"/>
                <a:cs typeface="DIN-Light"/>
              </a:rPr>
              <a:t>Ecrans </a:t>
            </a:r>
            <a:endParaRPr kumimoji="1" lang="fr-FR" sz="2800" dirty="0">
              <a:latin typeface="DIN-Light"/>
              <a:cs typeface="DIN-Light"/>
            </a:endParaRPr>
          </a:p>
        </p:txBody>
      </p:sp>
      <p:sp>
        <p:nvSpPr>
          <p:cNvPr id="9" name="Rectangle 2"/>
          <p:cNvSpPr txBox="1">
            <a:spLocks noChangeArrowheads="1"/>
          </p:cNvSpPr>
          <p:nvPr/>
        </p:nvSpPr>
        <p:spPr bwMode="auto">
          <a:xfrm>
            <a:off x="0" y="472108"/>
            <a:ext cx="11963400" cy="1333500"/>
          </a:xfrm>
          <a:prstGeom prst="rect">
            <a:avLst/>
          </a:prstGeom>
          <a:noFill/>
          <a:ln w="9525">
            <a:noFill/>
            <a:miter lim="800000"/>
            <a:headEnd/>
            <a:tailEnd/>
          </a:ln>
        </p:spPr>
        <p:txBody>
          <a:bodyPr vert="horz" wrap="square" lIns="109606" tIns="54804" rIns="109606" bIns="54804" numCol="1" anchor="ctr" anchorCtr="0" compatLnSpc="1">
            <a:prstTxWarp prst="textNoShape">
              <a:avLst/>
            </a:prstTxWarp>
          </a:bodyPr>
          <a:lstStyle/>
          <a:p>
            <a:pPr marL="0" marR="0" lvl="0" indent="0" algn="ctr" defTabSz="1089025" rtl="0" eaLnBrk="0" fontAlgn="base" latinLnBrk="0" hangingPunct="0">
              <a:lnSpc>
                <a:spcPct val="100000"/>
              </a:lnSpc>
              <a:spcBef>
                <a:spcPct val="0"/>
              </a:spcBef>
              <a:spcAft>
                <a:spcPct val="0"/>
              </a:spcAft>
              <a:buClrTx/>
              <a:buSzTx/>
              <a:buFontTx/>
              <a:buNone/>
              <a:tabLst/>
              <a:defRPr/>
            </a:pPr>
            <a:r>
              <a:rPr kumimoji="1" lang="fr-FR" sz="5400" b="1" i="0" u="none" strike="noStrike" kern="0" cap="none" spc="0" normalizeH="0" baseline="0" noProof="0" dirty="0" err="1" smtClean="0">
                <a:ln>
                  <a:noFill/>
                </a:ln>
                <a:solidFill>
                  <a:schemeClr val="tx1"/>
                </a:solidFill>
                <a:effectLst/>
                <a:uLnTx/>
                <a:uFillTx/>
                <a:latin typeface="DIN-Medium"/>
                <a:ea typeface="ＭＳ Ｐゴシック" charset="-128"/>
                <a:cs typeface="DIN-Medium"/>
              </a:rPr>
              <a:t>Parafonctions</a:t>
            </a:r>
            <a:r>
              <a:rPr kumimoji="1" lang="fr-FR" sz="5400" b="1" i="0" u="none" strike="noStrike" kern="0" cap="none" spc="0" normalizeH="0" baseline="0" noProof="0" dirty="0" smtClean="0">
                <a:ln>
                  <a:noFill/>
                </a:ln>
                <a:solidFill>
                  <a:schemeClr val="tx1"/>
                </a:solidFill>
                <a:effectLst/>
                <a:uLnTx/>
                <a:uFillTx/>
                <a:latin typeface="DIN-Medium"/>
                <a:ea typeface="ＭＳ Ｐゴシック" charset="-128"/>
                <a:cs typeface="DIN-Medium"/>
              </a:rPr>
              <a:t> </a:t>
            </a:r>
          </a:p>
          <a:p>
            <a:pPr marL="0" marR="0" lvl="0" indent="0" algn="ctr" defTabSz="1089025" rtl="0" eaLnBrk="0" fontAlgn="base" latinLnBrk="0" hangingPunct="0">
              <a:lnSpc>
                <a:spcPct val="100000"/>
              </a:lnSpc>
              <a:spcBef>
                <a:spcPct val="0"/>
              </a:spcBef>
              <a:spcAft>
                <a:spcPct val="0"/>
              </a:spcAft>
              <a:buClrTx/>
              <a:buSzTx/>
              <a:buFontTx/>
              <a:buNone/>
              <a:tabLst/>
              <a:defRPr/>
            </a:pPr>
            <a:r>
              <a:rPr kumimoji="1" lang="fr-FR" sz="5400" b="1" i="0" u="none" strike="noStrike" kern="0" cap="none" spc="0" normalizeH="0" baseline="0" noProof="0" dirty="0" smtClean="0">
                <a:ln>
                  <a:noFill/>
                </a:ln>
                <a:solidFill>
                  <a:schemeClr val="tx1"/>
                </a:solidFill>
                <a:effectLst/>
                <a:uLnTx/>
                <a:uFillTx/>
                <a:latin typeface="DIN-Medium"/>
                <a:ea typeface="ＭＳ Ｐゴシック" charset="-128"/>
                <a:cs typeface="DIN-Medium"/>
              </a:rPr>
              <a:t>Mauvaises </a:t>
            </a:r>
            <a:r>
              <a:rPr kumimoji="1" lang="fr-FR" sz="5400" kern="0" dirty="0" smtClean="0">
                <a:latin typeface="DIN-Medium"/>
                <a:ea typeface="ＭＳ Ｐゴシック" charset="-128"/>
                <a:cs typeface="DIN-Medium"/>
              </a:rPr>
              <a:t>habitudes</a:t>
            </a:r>
            <a:endParaRPr kumimoji="1" lang="fr-FR" sz="5400" b="1" i="0" u="none" strike="noStrike" kern="0" cap="none" spc="0" normalizeH="0" baseline="0" noProof="0" dirty="0">
              <a:ln>
                <a:noFill/>
              </a:ln>
              <a:solidFill>
                <a:schemeClr val="tx1"/>
              </a:solidFill>
              <a:effectLst/>
              <a:uLnTx/>
              <a:uFillTx/>
              <a:latin typeface="DIN-Medium"/>
              <a:ea typeface="ＭＳ Ｐゴシック" charset="-128"/>
              <a:cs typeface="DIN-Medium"/>
            </a:endParaRPr>
          </a:p>
        </p:txBody>
      </p:sp>
      <p:sp>
        <p:nvSpPr>
          <p:cNvPr id="14" name="Espace réservé du pied de page 3"/>
          <p:cNvSpPr>
            <a:spLocks noGrp="1"/>
          </p:cNvSpPr>
          <p:nvPr>
            <p:ph type="ftr" sz="quarter" idx="11"/>
          </p:nvPr>
        </p:nvSpPr>
        <p:spPr>
          <a:xfrm>
            <a:off x="7696200" y="7632700"/>
            <a:ext cx="3581400" cy="368300"/>
          </a:xfrm>
        </p:spPr>
        <p:txBody>
          <a:bodyPr/>
          <a:lstStyle/>
          <a:p>
            <a:pPr algn="r">
              <a:defRPr/>
            </a:pPr>
            <a:r>
              <a:rPr lang="fr-FR" dirty="0" smtClean="0">
                <a:latin typeface="DIN-Light"/>
                <a:cs typeface="DIN-Light"/>
              </a:rPr>
              <a:t>Catherine Thibault  2017</a:t>
            </a:r>
            <a:endParaRPr lang="fr-FR" dirty="0">
              <a:latin typeface="DIN-Light"/>
              <a:cs typeface="DIN-Light"/>
            </a:endParaRPr>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7328" y="2027205"/>
            <a:ext cx="2265040" cy="3488162"/>
          </a:xfrm>
          <a:prstGeom prst="rect">
            <a:avLst/>
          </a:prstGeom>
        </p:spPr>
      </p:pic>
      <p:pic>
        <p:nvPicPr>
          <p:cNvPr id="12" name="Image 11" descr="IMG_1913.jpg"/>
          <p:cNvPicPr>
            <a:picLocks noChangeAspect="1"/>
          </p:cNvPicPr>
          <p:nvPr/>
        </p:nvPicPr>
        <p:blipFill rotWithShape="1">
          <a:blip r:embed="rId4">
            <a:extLst>
              <a:ext uri="{28A0092B-C50C-407E-A947-70E740481C1C}">
                <a14:useLocalDpi xmlns:a14="http://schemas.microsoft.com/office/drawing/2010/main" val="0"/>
              </a:ext>
            </a:extLst>
          </a:blip>
          <a:srcRect l="-116" r="16148" b="14497"/>
          <a:stretch/>
        </p:blipFill>
        <p:spPr>
          <a:xfrm>
            <a:off x="5086177" y="2346740"/>
            <a:ext cx="3106452" cy="2372414"/>
          </a:xfrm>
          <a:prstGeom prst="rect">
            <a:avLst/>
          </a:prstGeom>
        </p:spPr>
      </p:pic>
      <p:pic>
        <p:nvPicPr>
          <p:cNvPr id="13" name="Image 12" descr="IMG_1694.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1700" y="5302906"/>
            <a:ext cx="1650225" cy="2200300"/>
          </a:xfrm>
          <a:prstGeom prst="rect">
            <a:avLst/>
          </a:prstGeom>
        </p:spPr>
      </p:pic>
      <p:sp>
        <p:nvSpPr>
          <p:cNvPr id="4" name="Rectangle 3"/>
          <p:cNvSpPr/>
          <p:nvPr/>
        </p:nvSpPr>
        <p:spPr>
          <a:xfrm>
            <a:off x="3626768" y="4576564"/>
            <a:ext cx="5256584" cy="769441"/>
          </a:xfrm>
          <a:prstGeom prst="rect">
            <a:avLst/>
          </a:prstGeom>
        </p:spPr>
        <p:txBody>
          <a:bodyPr wrap="square">
            <a:spAutoFit/>
          </a:bodyPr>
          <a:lstStyle/>
          <a:p>
            <a:pPr algn="ctr" defTabSz="1089025">
              <a:defRPr/>
            </a:pPr>
            <a:r>
              <a:rPr kumimoji="1" lang="fr-FR" b="0" kern="0" dirty="0" smtClean="0">
                <a:latin typeface="DIN-Medium" charset="0"/>
                <a:ea typeface="DIN-Medium" charset="0"/>
                <a:cs typeface="DIN-Medium" charset="0"/>
              </a:rPr>
              <a:t>  L’oralité </a:t>
            </a:r>
            <a:r>
              <a:rPr kumimoji="1" lang="fr-FR" b="0" kern="0" dirty="0">
                <a:latin typeface="DIN-Medium" charset="0"/>
                <a:ea typeface="DIN-Medium" charset="0"/>
                <a:cs typeface="DIN-Medium" charset="0"/>
              </a:rPr>
              <a:t>culturelle</a:t>
            </a:r>
          </a:p>
        </p:txBody>
      </p:sp>
      <p:pic>
        <p:nvPicPr>
          <p:cNvPr id="15" name="Image 14" descr="andro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31925" y="5315353"/>
            <a:ext cx="1631067" cy="2174757"/>
          </a:xfrm>
          <a:prstGeom prst="rect">
            <a:avLst/>
          </a:prstGeom>
        </p:spPr>
      </p:pic>
    </p:spTree>
    <p:extLst>
      <p:ext uri="{BB962C8B-B14F-4D97-AF65-F5344CB8AC3E}">
        <p14:creationId xmlns:p14="http://schemas.microsoft.com/office/powerpoint/2010/main" val="179672533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body" idx="1"/>
          </p:nvPr>
        </p:nvSpPr>
        <p:spPr>
          <a:xfrm>
            <a:off x="304800" y="800100"/>
            <a:ext cx="11007824" cy="8610600"/>
          </a:xfrm>
        </p:spPr>
        <p:txBody>
          <a:bodyPr/>
          <a:lstStyle/>
          <a:p>
            <a:pPr marL="407988" lvl="1" indent="-407988">
              <a:buFontTx/>
              <a:buChar char="•"/>
            </a:pPr>
            <a:endParaRPr lang="fr-FR" sz="3600" dirty="0">
              <a:latin typeface="DIN-Light"/>
              <a:ea typeface="ＭＳ Ｐゴシック" pitchFamily="-106" charset="-128"/>
              <a:cs typeface="DIN-Light"/>
            </a:endParaRPr>
          </a:p>
          <a:p>
            <a:pPr marL="407988" lvl="1" indent="-407988">
              <a:buFontTx/>
              <a:buChar char="•"/>
            </a:pPr>
            <a:r>
              <a:rPr lang="fr-FR" sz="3600" dirty="0" smtClean="0">
                <a:latin typeface="DIN-Light"/>
                <a:ea typeface="ＭＳ Ｐゴシック" pitchFamily="-106" charset="-128"/>
                <a:cs typeface="DIN-Light"/>
              </a:rPr>
              <a:t>« Booster »les </a:t>
            </a:r>
            <a:r>
              <a:rPr lang="fr-FR" sz="3600" dirty="0">
                <a:latin typeface="DIN-Light"/>
                <a:ea typeface="ＭＳ Ｐゴシック" pitchFamily="-106" charset="-128"/>
                <a:cs typeface="DIN-Light"/>
              </a:rPr>
              <a:t>processus de maturation,</a:t>
            </a:r>
            <a:r>
              <a:rPr lang="fr-FR" sz="3600" dirty="0" smtClean="0">
                <a:latin typeface="DIN-Light"/>
                <a:ea typeface="ＭＳ Ｐゴシック" pitchFamily="-106" charset="-128"/>
                <a:cs typeface="DIN-Light"/>
              </a:rPr>
              <a:t> </a:t>
            </a:r>
          </a:p>
          <a:p>
            <a:pPr marL="407988" lvl="1" indent="-407988">
              <a:spcBef>
                <a:spcPts val="0"/>
              </a:spcBef>
              <a:buNone/>
            </a:pPr>
            <a:r>
              <a:rPr lang="fr-FR" sz="3600" dirty="0" smtClean="0">
                <a:latin typeface="DIN-Light"/>
                <a:ea typeface="ＭＳ Ｐゴシック" pitchFamily="-106" charset="-128"/>
                <a:cs typeface="DIN-Light"/>
              </a:rPr>
              <a:t>    variable </a:t>
            </a:r>
            <a:r>
              <a:rPr lang="fr-FR" sz="3600" dirty="0">
                <a:latin typeface="DIN-Light"/>
                <a:ea typeface="ＭＳ Ｐゴシック" pitchFamily="-106" charset="-128"/>
                <a:cs typeface="DIN-Light"/>
              </a:rPr>
              <a:t>d’un enfant à l’autre, et de franchir</a:t>
            </a:r>
            <a:r>
              <a:rPr lang="fr-FR" sz="3600" dirty="0" smtClean="0">
                <a:latin typeface="DIN-Light"/>
                <a:ea typeface="ＭＳ Ｐゴシック" pitchFamily="-106" charset="-128"/>
                <a:cs typeface="DIN-Light"/>
              </a:rPr>
              <a:t> </a:t>
            </a:r>
          </a:p>
          <a:p>
            <a:pPr marL="407988" lvl="1" indent="-407988">
              <a:spcBef>
                <a:spcPts val="0"/>
              </a:spcBef>
              <a:buNone/>
            </a:pPr>
            <a:r>
              <a:rPr lang="fr-FR" sz="3600" dirty="0" smtClean="0">
                <a:latin typeface="DIN-Light"/>
                <a:ea typeface="ＭＳ Ｐゴシック" pitchFamily="-106" charset="-128"/>
                <a:cs typeface="DIN-Light"/>
              </a:rPr>
              <a:t>    les </a:t>
            </a:r>
            <a:r>
              <a:rPr lang="fr-FR" sz="3600" dirty="0">
                <a:latin typeface="DIN-Light"/>
                <a:ea typeface="ＭＳ Ｐゴシック" pitchFamily="-106" charset="-128"/>
                <a:cs typeface="DIN-Light"/>
              </a:rPr>
              <a:t>caps de maturation </a:t>
            </a:r>
            <a:r>
              <a:rPr lang="fr-FR" sz="3600" dirty="0" err="1">
                <a:latin typeface="DIN-Light"/>
                <a:ea typeface="ＭＳ Ｐゴシック" pitchFamily="-106" charset="-128"/>
                <a:cs typeface="DIN-Light"/>
              </a:rPr>
              <a:t>gnoso</a:t>
            </a:r>
            <a:r>
              <a:rPr lang="fr-FR" sz="3600" dirty="0">
                <a:latin typeface="DIN-Light"/>
                <a:ea typeface="ＭＳ Ｐゴシック" pitchFamily="-106" charset="-128"/>
                <a:cs typeface="DIN-Light"/>
              </a:rPr>
              <a:t>-praxique </a:t>
            </a:r>
            <a:r>
              <a:rPr lang="fr-FR" sz="3600" dirty="0" smtClean="0">
                <a:latin typeface="DIN-Light"/>
                <a:ea typeface="ＭＳ Ｐゴシック" pitchFamily="-106" charset="-128"/>
                <a:cs typeface="DIN-Light"/>
              </a:rPr>
              <a:t>corticale</a:t>
            </a:r>
          </a:p>
          <a:p>
            <a:pPr marL="571500" lvl="1" indent="-571500">
              <a:spcBef>
                <a:spcPts val="0"/>
              </a:spcBef>
              <a:buFont typeface="Arial" charset="0"/>
              <a:buChar char="•"/>
            </a:pPr>
            <a:r>
              <a:rPr lang="fr-FR" sz="3600" dirty="0" smtClean="0">
                <a:latin typeface="DIN-Light"/>
                <a:ea typeface="ＭＳ Ｐゴシック" pitchFamily="-106" charset="-128"/>
                <a:cs typeface="DIN-Light"/>
              </a:rPr>
              <a:t>Améliorer </a:t>
            </a:r>
            <a:r>
              <a:rPr lang="fr-FR" sz="3600" dirty="0">
                <a:latin typeface="DIN-Light"/>
                <a:ea typeface="ＭＳ Ｐゴシック" pitchFamily="-106" charset="-128"/>
                <a:cs typeface="DIN-Light"/>
              </a:rPr>
              <a:t>la posture.</a:t>
            </a:r>
          </a:p>
          <a:p>
            <a:pPr marL="407988" lvl="1" indent="-407988">
              <a:spcBef>
                <a:spcPts val="1464"/>
              </a:spcBef>
              <a:buFontTx/>
              <a:buChar char="•"/>
            </a:pPr>
            <a:r>
              <a:rPr lang="fr-FR" sz="3600" dirty="0" smtClean="0">
                <a:latin typeface="DIN-Light"/>
                <a:cs typeface="DIN-Light"/>
              </a:rPr>
              <a:t>Aider au dégagement des voies aériennes.</a:t>
            </a:r>
          </a:p>
          <a:p>
            <a:pPr marL="407988" lvl="1" indent="-407988">
              <a:spcBef>
                <a:spcPts val="1464"/>
              </a:spcBef>
              <a:buFontTx/>
              <a:buChar char="•"/>
            </a:pPr>
            <a:r>
              <a:rPr lang="fr-FR" sz="3600" dirty="0" smtClean="0">
                <a:latin typeface="DIN-Light"/>
                <a:ea typeface="ＭＳ Ｐゴシック" pitchFamily="-106" charset="-128"/>
                <a:cs typeface="DIN-Light"/>
              </a:rPr>
              <a:t>Préserver </a:t>
            </a:r>
            <a:r>
              <a:rPr lang="fr-FR" sz="3600" dirty="0">
                <a:latin typeface="DIN-Light"/>
                <a:ea typeface="ＭＳ Ｐゴシック" pitchFamily="-106" charset="-128"/>
                <a:cs typeface="DIN-Light"/>
              </a:rPr>
              <a:t>l’investissement positif</a:t>
            </a:r>
            <a:r>
              <a:rPr lang="fr-FR" sz="3600" dirty="0" smtClean="0">
                <a:latin typeface="DIN-Light"/>
                <a:ea typeface="ＭＳ Ｐゴシック" pitchFamily="-106" charset="-128"/>
                <a:cs typeface="DIN-Light"/>
              </a:rPr>
              <a:t> </a:t>
            </a:r>
          </a:p>
          <a:p>
            <a:pPr marL="407988" lvl="1" indent="-407988">
              <a:spcBef>
                <a:spcPts val="0"/>
              </a:spcBef>
              <a:buNone/>
            </a:pPr>
            <a:r>
              <a:rPr lang="fr-FR" sz="3600" dirty="0" smtClean="0">
                <a:latin typeface="DIN-Light"/>
                <a:ea typeface="ＭＳ Ｐゴシック" pitchFamily="-106" charset="-128"/>
                <a:cs typeface="DIN-Light"/>
              </a:rPr>
              <a:t>   de </a:t>
            </a:r>
            <a:r>
              <a:rPr lang="fr-FR" sz="3600" dirty="0">
                <a:latin typeface="DIN-Light"/>
                <a:ea typeface="ＭＳ Ｐゴシック" pitchFamily="-106" charset="-128"/>
                <a:cs typeface="DIN-Light"/>
              </a:rPr>
              <a:t>la sphère </a:t>
            </a:r>
            <a:r>
              <a:rPr lang="fr-FR" sz="3600" dirty="0" smtClean="0">
                <a:latin typeface="DIN-Light"/>
                <a:ea typeface="ＭＳ Ｐゴシック" pitchFamily="-106" charset="-128"/>
                <a:cs typeface="DIN-Light"/>
              </a:rPr>
              <a:t>orale </a:t>
            </a:r>
            <a:r>
              <a:rPr lang="fr-FR" sz="3600" dirty="0" smtClean="0">
                <a:latin typeface="DIN-Light"/>
                <a:ea typeface="ＭＳ Ｐゴシック" pitchFamily="-106" charset="-128"/>
                <a:cs typeface="DIN-Light"/>
                <a:sym typeface="Wingdings"/>
              </a:rPr>
              <a:t></a:t>
            </a:r>
            <a:r>
              <a:rPr lang="fr-FR" sz="3600" dirty="0" smtClean="0">
                <a:latin typeface="DIN-Light"/>
                <a:ea typeface="ＭＳ Ｐゴシック" pitchFamily="-106" charset="-128"/>
                <a:cs typeface="DIN-Light"/>
              </a:rPr>
              <a:t>Restaurer l’oralité alimentaire</a:t>
            </a:r>
          </a:p>
          <a:p>
            <a:pPr marL="316800" lvl="1" indent="-407988">
              <a:spcBef>
                <a:spcPts val="1464"/>
              </a:spcBef>
              <a:buFontTx/>
              <a:buChar char="•"/>
            </a:pPr>
            <a:r>
              <a:rPr lang="fr-FR" sz="3600" dirty="0" smtClean="0">
                <a:latin typeface="DIN-Light"/>
                <a:ea typeface="ＭＳ Ｐゴシック" pitchFamily="-106" charset="-128"/>
                <a:cs typeface="DIN-Light"/>
              </a:rPr>
              <a:t>Prévenir les dysmorphoses.</a:t>
            </a:r>
          </a:p>
          <a:p>
            <a:pPr marL="316800" lvl="1" indent="-407988">
              <a:spcBef>
                <a:spcPts val="1464"/>
              </a:spcBef>
              <a:buFontTx/>
              <a:buChar char="•"/>
            </a:pPr>
            <a:r>
              <a:rPr lang="fr-FR" sz="3600" dirty="0" smtClean="0">
                <a:latin typeface="DIN-Light"/>
                <a:ea typeface="ＭＳ Ｐゴシック" pitchFamily="-106" charset="-128"/>
                <a:cs typeface="DIN-Light"/>
                <a:sym typeface="Wingdings"/>
              </a:rPr>
              <a:t>Diminuer </a:t>
            </a:r>
            <a:r>
              <a:rPr lang="fr-FR" sz="3600" dirty="0">
                <a:latin typeface="DIN-Light"/>
                <a:ea typeface="ＭＳ Ｐゴシック" pitchFamily="-106" charset="-128"/>
                <a:cs typeface="DIN-Light"/>
                <a:sym typeface="Wingdings"/>
              </a:rPr>
              <a:t>les symptômes du SAOS</a:t>
            </a:r>
            <a:endParaRPr lang="fr-FR" sz="3600" dirty="0">
              <a:latin typeface="DIN-Light"/>
              <a:ea typeface="ＭＳ Ｐゴシック" pitchFamily="-106" charset="-128"/>
              <a:cs typeface="DIN-Light"/>
            </a:endParaRPr>
          </a:p>
          <a:p>
            <a:pPr marL="316800" lvl="1" indent="-407988">
              <a:spcBef>
                <a:spcPts val="1464"/>
              </a:spcBef>
              <a:buFontTx/>
              <a:buChar char="•"/>
            </a:pPr>
            <a:endParaRPr lang="fr-FR" sz="3600" dirty="0">
              <a:latin typeface="DIN-Light"/>
              <a:ea typeface="ＭＳ Ｐゴシック" pitchFamily="-106" charset="-128"/>
              <a:cs typeface="DIN-Light"/>
            </a:endParaRPr>
          </a:p>
        </p:txBody>
      </p:sp>
      <p:sp>
        <p:nvSpPr>
          <p:cNvPr id="104451" name="Rectangle 3"/>
          <p:cNvSpPr>
            <a:spLocks noChangeArrowheads="1"/>
          </p:cNvSpPr>
          <p:nvPr/>
        </p:nvSpPr>
        <p:spPr bwMode="auto">
          <a:xfrm>
            <a:off x="0" y="38100"/>
            <a:ext cx="11430000" cy="1447800"/>
          </a:xfrm>
          <a:prstGeom prst="rect">
            <a:avLst/>
          </a:prstGeom>
          <a:noFill/>
          <a:ln w="9525">
            <a:noFill/>
            <a:miter lim="800000"/>
            <a:headEnd/>
            <a:tailEnd/>
          </a:ln>
        </p:spPr>
        <p:txBody>
          <a:bodyPr lIns="109606" tIns="54804" rIns="109606" bIns="54804" anchor="ctr">
            <a:prstTxWarp prst="textNoShape">
              <a:avLst/>
            </a:prstTxWarp>
          </a:bodyPr>
          <a:lstStyle/>
          <a:p>
            <a:pPr algn="ctr" defTabSz="1089025"/>
            <a:r>
              <a:rPr kumimoji="1" lang="fr-FR" sz="5200" dirty="0">
                <a:solidFill>
                  <a:srgbClr val="FFFFFF"/>
                </a:solidFill>
                <a:latin typeface="DIN-Medium"/>
                <a:cs typeface="DIN-Medium"/>
              </a:rPr>
              <a:t>Enjeux </a:t>
            </a:r>
          </a:p>
        </p:txBody>
      </p:sp>
      <p:sp>
        <p:nvSpPr>
          <p:cNvPr id="4" name="Espace réservé du pied de page 3"/>
          <p:cNvSpPr>
            <a:spLocks noGrp="1"/>
          </p:cNvSpPr>
          <p:nvPr>
            <p:ph type="ftr" sz="quarter" idx="11"/>
          </p:nvPr>
        </p:nvSpPr>
        <p:spPr>
          <a:xfrm>
            <a:off x="7731224" y="7634092"/>
            <a:ext cx="3581400" cy="368300"/>
          </a:xfrm>
        </p:spPr>
        <p:txBody>
          <a:bodyPr/>
          <a:lstStyle/>
          <a:p>
            <a:pPr algn="r">
              <a:defRPr/>
            </a:pPr>
            <a:r>
              <a:rPr lang="fr-FR" dirty="0" smtClean="0">
                <a:latin typeface="DIN-Light"/>
                <a:cs typeface="DIN-Light"/>
              </a:rPr>
              <a:t>Catherine Thibault  2017</a:t>
            </a:r>
            <a:endParaRPr lang="fr-FR" dirty="0">
              <a:latin typeface="DIN-Light"/>
              <a:cs typeface="DIN-Light"/>
            </a:endParaRPr>
          </a:p>
        </p:txBody>
      </p:sp>
    </p:spTree>
    <p:extLst>
      <p:ext uri="{BB962C8B-B14F-4D97-AF65-F5344CB8AC3E}">
        <p14:creationId xmlns:p14="http://schemas.microsoft.com/office/powerpoint/2010/main" val="181373016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Espace réservé du contenu 2"/>
          <p:cNvSpPr>
            <a:spLocks noGrp="1"/>
          </p:cNvSpPr>
          <p:nvPr>
            <p:ph sz="quarter" idx="4294967295"/>
          </p:nvPr>
        </p:nvSpPr>
        <p:spPr>
          <a:xfrm>
            <a:off x="457200" y="1866900"/>
            <a:ext cx="10972800" cy="5715000"/>
          </a:xfrm>
        </p:spPr>
        <p:txBody>
          <a:bodyPr/>
          <a:lstStyle/>
          <a:p>
            <a:pPr>
              <a:buNone/>
            </a:pPr>
            <a:r>
              <a:rPr lang="fr-FR" sz="2800" dirty="0" smtClean="0">
                <a:solidFill>
                  <a:srgbClr val="FFFFFF"/>
                </a:solidFill>
                <a:latin typeface="DIN-Light"/>
                <a:ea typeface="ＭＳ Ｐゴシック" pitchFamily="31" charset="-128"/>
                <a:cs typeface="DIN-Light"/>
              </a:rPr>
              <a:t>Ce n’est </a:t>
            </a:r>
            <a:r>
              <a:rPr lang="fr-FR" sz="2800" dirty="0">
                <a:solidFill>
                  <a:srgbClr val="FFFFFF"/>
                </a:solidFill>
                <a:latin typeface="DIN-Light"/>
                <a:ea typeface="ＭＳ Ｐゴシック" pitchFamily="31" charset="-128"/>
                <a:cs typeface="DIN-Light"/>
              </a:rPr>
              <a:t>pas une </a:t>
            </a:r>
            <a:r>
              <a:rPr lang="fr-FR" sz="2800" dirty="0" smtClean="0">
                <a:solidFill>
                  <a:srgbClr val="FFFFFF"/>
                </a:solidFill>
                <a:latin typeface="DIN-Light"/>
                <a:ea typeface="ＭＳ Ｐゴシック" pitchFamily="31" charset="-128"/>
                <a:cs typeface="DIN-Light"/>
              </a:rPr>
              <a:t>fatalité</a:t>
            </a:r>
          </a:p>
          <a:p>
            <a:pPr>
              <a:buNone/>
            </a:pPr>
            <a:r>
              <a:rPr lang="fr-FR" sz="2800" dirty="0" smtClean="0">
                <a:solidFill>
                  <a:srgbClr val="FFFFFF"/>
                </a:solidFill>
                <a:latin typeface="DIN-Light"/>
                <a:ea typeface="ＭＳ Ｐゴシック" pitchFamily="31" charset="-128"/>
                <a:cs typeface="DIN-Light"/>
              </a:rPr>
              <a:t>Prise </a:t>
            </a:r>
            <a:r>
              <a:rPr lang="fr-FR" sz="2800" dirty="0">
                <a:solidFill>
                  <a:srgbClr val="FFFFFF"/>
                </a:solidFill>
                <a:latin typeface="DIN-Light"/>
                <a:ea typeface="ＭＳ Ｐゴシック" pitchFamily="31" charset="-128"/>
                <a:cs typeface="DIN-Light"/>
              </a:rPr>
              <a:t>en charge </a:t>
            </a:r>
            <a:r>
              <a:rPr lang="fr-FR" sz="2800" dirty="0" smtClean="0">
                <a:solidFill>
                  <a:srgbClr val="FFFFFF"/>
                </a:solidFill>
                <a:latin typeface="DIN-Light"/>
                <a:ea typeface="ＭＳ Ｐゴシック" pitchFamily="31" charset="-128"/>
                <a:cs typeface="DIN-Light"/>
              </a:rPr>
              <a:t>précoce </a:t>
            </a:r>
          </a:p>
          <a:p>
            <a:pPr>
              <a:buNone/>
            </a:pPr>
            <a:r>
              <a:rPr lang="fr-FR" sz="2800" dirty="0" smtClean="0">
                <a:solidFill>
                  <a:srgbClr val="FFFFFF"/>
                </a:solidFill>
                <a:latin typeface="DIN-Light"/>
                <a:ea typeface="ＭＳ Ｐゴシック" pitchFamily="31" charset="-128"/>
                <a:cs typeface="DIN-Light"/>
              </a:rPr>
              <a:t>au sein d’une prise en charge globale</a:t>
            </a:r>
          </a:p>
          <a:p>
            <a:pPr>
              <a:spcBef>
                <a:spcPts val="1872"/>
              </a:spcBef>
              <a:buNone/>
            </a:pPr>
            <a:r>
              <a:rPr lang="fr-FR" sz="2800" dirty="0" smtClean="0">
                <a:solidFill>
                  <a:srgbClr val="FFFFFF"/>
                </a:solidFill>
                <a:latin typeface="DIN-Light"/>
                <a:ea typeface="ＭＳ Ｐゴシック" pitchFamily="31" charset="-128"/>
                <a:cs typeface="DIN-Light"/>
              </a:rPr>
              <a:t>Deux voies incontournables :</a:t>
            </a:r>
          </a:p>
          <a:p>
            <a:pPr lvl="1">
              <a:buNone/>
            </a:pPr>
            <a:r>
              <a:rPr lang="fr-FR" sz="2800" dirty="0" smtClean="0">
                <a:solidFill>
                  <a:srgbClr val="FFFFFF"/>
                </a:solidFill>
                <a:latin typeface="DIN-Light"/>
                <a:ea typeface="ＭＳ Ｐゴシック" pitchFamily="31" charset="-128"/>
                <a:cs typeface="DIN-Light"/>
              </a:rPr>
              <a:t>&gt; la proprioception</a:t>
            </a:r>
          </a:p>
          <a:p>
            <a:pPr lvl="1">
              <a:buNone/>
            </a:pPr>
            <a:r>
              <a:rPr lang="fr-FR" sz="2800" dirty="0" smtClean="0">
                <a:solidFill>
                  <a:srgbClr val="FFFFFF"/>
                </a:solidFill>
                <a:latin typeface="DIN-Light"/>
                <a:ea typeface="ＭＳ Ｐゴシック" pitchFamily="31" charset="-128"/>
                <a:cs typeface="DIN-Light"/>
              </a:rPr>
              <a:t>&gt; la </a:t>
            </a:r>
            <a:r>
              <a:rPr lang="fr-FR" sz="2800" dirty="0">
                <a:solidFill>
                  <a:srgbClr val="FFFFFF"/>
                </a:solidFill>
                <a:latin typeface="DIN-Light"/>
                <a:ea typeface="ＭＳ Ｐゴシック" pitchFamily="31" charset="-128"/>
                <a:cs typeface="DIN-Light"/>
              </a:rPr>
              <a:t>stimulation réflexe </a:t>
            </a:r>
            <a:r>
              <a:rPr lang="fr-FR" sz="2800" dirty="0" smtClean="0">
                <a:solidFill>
                  <a:srgbClr val="FFFFFF"/>
                </a:solidFill>
                <a:latin typeface="DIN-Light"/>
                <a:ea typeface="ＭＳ Ｐゴシック" pitchFamily="31" charset="-128"/>
                <a:cs typeface="DIN-Light"/>
              </a:rPr>
              <a:t>musculaire</a:t>
            </a:r>
          </a:p>
          <a:p>
            <a:pPr>
              <a:spcBef>
                <a:spcPts val="1872"/>
              </a:spcBef>
              <a:buNone/>
            </a:pPr>
            <a:r>
              <a:rPr lang="fr-FR" sz="2800" dirty="0" smtClean="0">
                <a:solidFill>
                  <a:srgbClr val="FFFFFF"/>
                </a:solidFill>
                <a:latin typeface="DIN-Light"/>
                <a:ea typeface="ＭＳ Ｐゴシック" pitchFamily="31" charset="-128"/>
                <a:cs typeface="DIN-Light"/>
              </a:rPr>
              <a:t>Imitation</a:t>
            </a:r>
          </a:p>
          <a:p>
            <a:pPr>
              <a:buNone/>
            </a:pPr>
            <a:r>
              <a:rPr lang="fr-FR" sz="2800" dirty="0" smtClean="0">
                <a:solidFill>
                  <a:srgbClr val="FFFFFF"/>
                </a:solidFill>
                <a:latin typeface="DIN-Light"/>
                <a:ea typeface="ＭＳ Ｐゴシック" pitchFamily="31" charset="-128"/>
                <a:cs typeface="DIN-Light"/>
              </a:rPr>
              <a:t>Axe œil / langue / main</a:t>
            </a:r>
          </a:p>
          <a:p>
            <a:pPr marL="1588" indent="-1588">
              <a:spcBef>
                <a:spcPts val="1872"/>
              </a:spcBef>
              <a:buFontTx/>
              <a:buNone/>
            </a:pPr>
            <a:r>
              <a:rPr lang="fr-FR" sz="2800" dirty="0" smtClean="0">
                <a:solidFill>
                  <a:srgbClr val="FFFFFF"/>
                </a:solidFill>
                <a:latin typeface="DIN-Light"/>
                <a:ea typeface="ＭＳ Ｐゴシック" pitchFamily="31" charset="-128"/>
                <a:cs typeface="DIN-Light"/>
              </a:rPr>
              <a:t>Importance de l’aspect psychologique</a:t>
            </a:r>
          </a:p>
          <a:p>
            <a:pPr marL="1588" indent="-1588">
              <a:spcBef>
                <a:spcPts val="1872"/>
              </a:spcBef>
              <a:buFontTx/>
              <a:buNone/>
            </a:pPr>
            <a:r>
              <a:rPr lang="fr-FR" sz="2800" dirty="0" smtClean="0">
                <a:solidFill>
                  <a:srgbClr val="FFFFFF"/>
                </a:solidFill>
                <a:latin typeface="DIN-Light"/>
                <a:ea typeface="ＭＳ Ｐゴシック" pitchFamily="31" charset="-128"/>
                <a:cs typeface="DIN-Light"/>
              </a:rPr>
              <a:t> / accompagnement parental</a:t>
            </a:r>
            <a:endParaRPr lang="fr-FR" sz="2800" dirty="0">
              <a:solidFill>
                <a:srgbClr val="FFFFFF"/>
              </a:solidFill>
              <a:latin typeface="DIN-Light"/>
              <a:ea typeface="ＭＳ Ｐゴシック" pitchFamily="31" charset="-128"/>
              <a:cs typeface="DIN-Light"/>
            </a:endParaRPr>
          </a:p>
        </p:txBody>
      </p:sp>
      <p:sp>
        <p:nvSpPr>
          <p:cNvPr id="45059" name="Titre 1"/>
          <p:cNvSpPr txBox="1">
            <a:spLocks/>
          </p:cNvSpPr>
          <p:nvPr/>
        </p:nvSpPr>
        <p:spPr bwMode="auto">
          <a:xfrm>
            <a:off x="0" y="190500"/>
            <a:ext cx="11430000" cy="1219200"/>
          </a:xfrm>
          <a:prstGeom prst="rect">
            <a:avLst/>
          </a:prstGeom>
          <a:noFill/>
          <a:ln w="9525">
            <a:noFill/>
            <a:miter lim="800000"/>
            <a:headEnd/>
            <a:tailEnd/>
          </a:ln>
        </p:spPr>
        <p:txBody>
          <a:bodyPr lIns="109606" tIns="54804" rIns="109606" bIns="54804" anchor="ctr">
            <a:prstTxWarp prst="textNoShape">
              <a:avLst/>
            </a:prstTxWarp>
          </a:bodyPr>
          <a:lstStyle/>
          <a:p>
            <a:pPr algn="ctr" defTabSz="1089025"/>
            <a:r>
              <a:rPr kumimoji="1" lang="fr-FR" sz="4800" kern="0" dirty="0" smtClean="0">
                <a:latin typeface="DIN-Medium"/>
                <a:ea typeface="ＭＳ Ｐゴシック" pitchFamily="-106" charset="-128"/>
                <a:cs typeface="DIN-Medium"/>
              </a:rPr>
              <a:t>Troubles de la SOF</a:t>
            </a:r>
          </a:p>
        </p:txBody>
      </p:sp>
      <p:sp>
        <p:nvSpPr>
          <p:cNvPr id="6" name="Espace réservé du pied de page 3"/>
          <p:cNvSpPr>
            <a:spLocks noGrp="1"/>
          </p:cNvSpPr>
          <p:nvPr>
            <p:ph type="ftr" sz="quarter" idx="11"/>
          </p:nvPr>
        </p:nvSpPr>
        <p:spPr>
          <a:xfrm>
            <a:off x="7696200" y="7632700"/>
            <a:ext cx="3581400" cy="368300"/>
          </a:xfrm>
        </p:spPr>
        <p:txBody>
          <a:bodyPr/>
          <a:lstStyle/>
          <a:p>
            <a:pPr algn="r">
              <a:defRPr/>
            </a:pPr>
            <a:r>
              <a:rPr lang="fr-FR" dirty="0" smtClean="0">
                <a:latin typeface="DIN-Light"/>
                <a:cs typeface="DIN-Light"/>
              </a:rPr>
              <a:t>Catherine Thibault  2017</a:t>
            </a:r>
            <a:endParaRPr lang="fr-FR" dirty="0">
              <a:latin typeface="DIN-Light"/>
              <a:cs typeface="DIN-Light"/>
            </a:endParaRPr>
          </a:p>
        </p:txBody>
      </p:sp>
    </p:spTree>
    <p:extLst>
      <p:ext uri="{BB962C8B-B14F-4D97-AF65-F5344CB8AC3E}">
        <p14:creationId xmlns:p14="http://schemas.microsoft.com/office/powerpoint/2010/main" val="31592287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952500"/>
            <a:ext cx="11658600" cy="5439951"/>
          </a:xfrm>
          <a:prstGeom prst="rect">
            <a:avLst/>
          </a:prstGeom>
        </p:spPr>
        <p:txBody>
          <a:bodyPr wrap="square">
            <a:spAutoFit/>
          </a:bodyPr>
          <a:lstStyle/>
          <a:p>
            <a:pPr algn="ctr">
              <a:spcBef>
                <a:spcPts val="2112"/>
              </a:spcBef>
            </a:pPr>
            <a:r>
              <a:rPr lang="fr-FR" sz="3600" dirty="0" smtClean="0">
                <a:latin typeface="DIN-Medium"/>
                <a:ea typeface="ＭＳ Ｐゴシック" pitchFamily="29" charset="-128"/>
                <a:cs typeface="DIN-Medium"/>
              </a:rPr>
              <a:t>Primordial : prévention et pluridisciplinarité</a:t>
            </a:r>
          </a:p>
          <a:p>
            <a:pPr marL="407988" indent="-407988" algn="ctr" defTabSz="1089025">
              <a:spcBef>
                <a:spcPts val="1800"/>
              </a:spcBef>
              <a:buFont typeface="Wingdings" pitchFamily="28" charset="2"/>
              <a:buNone/>
            </a:pPr>
            <a:r>
              <a:rPr kumimoji="1" lang="fr-FR" sz="2800" b="0" dirty="0"/>
              <a:t> </a:t>
            </a:r>
            <a:r>
              <a:rPr kumimoji="1" lang="fr-FR" sz="1800" b="0" dirty="0">
                <a:latin typeface="Century Gothic"/>
                <a:cs typeface="Century Gothic"/>
              </a:rPr>
              <a:t>L’éducation </a:t>
            </a:r>
            <a:r>
              <a:rPr kumimoji="1" lang="fr-FR" sz="1800" b="0" dirty="0" err="1">
                <a:latin typeface="Century Gothic"/>
                <a:cs typeface="Century Gothic"/>
              </a:rPr>
              <a:t>gnoso</a:t>
            </a:r>
            <a:r>
              <a:rPr kumimoji="1" lang="fr-FR" sz="1800" b="0" dirty="0">
                <a:latin typeface="Century Gothic"/>
                <a:cs typeface="Century Gothic"/>
              </a:rPr>
              <a:t>-praxique orale précoce,</a:t>
            </a:r>
          </a:p>
          <a:p>
            <a:pPr marL="407988" indent="-407988" algn="ctr" defTabSz="1089025">
              <a:spcBef>
                <a:spcPts val="1800"/>
              </a:spcBef>
              <a:buFont typeface="Wingdings" pitchFamily="28" charset="2"/>
              <a:buNone/>
            </a:pPr>
            <a:r>
              <a:rPr kumimoji="1" lang="fr-FR" sz="1800" b="0" dirty="0">
                <a:latin typeface="Century Gothic"/>
                <a:cs typeface="Century Gothic"/>
              </a:rPr>
              <a:t>la rééducation du comportement </a:t>
            </a:r>
            <a:r>
              <a:rPr kumimoji="1" lang="fr-FR" sz="1800" b="0" dirty="0" err="1">
                <a:latin typeface="Century Gothic"/>
                <a:cs typeface="Century Gothic"/>
              </a:rPr>
              <a:t>neuro-musculaire</a:t>
            </a:r>
            <a:r>
              <a:rPr kumimoji="1" lang="fr-FR" sz="1800" b="0" dirty="0">
                <a:latin typeface="Century Gothic"/>
                <a:cs typeface="Century Gothic"/>
              </a:rPr>
              <a:t> </a:t>
            </a:r>
          </a:p>
          <a:p>
            <a:pPr marL="407988" indent="-407988" algn="ctr" defTabSz="1089025">
              <a:spcBef>
                <a:spcPts val="1800"/>
              </a:spcBef>
              <a:buFont typeface="Wingdings" pitchFamily="28" charset="2"/>
              <a:buNone/>
            </a:pPr>
            <a:r>
              <a:rPr kumimoji="1" lang="fr-FR" sz="1800" b="0" dirty="0">
                <a:latin typeface="Century Gothic"/>
                <a:cs typeface="Century Gothic"/>
              </a:rPr>
              <a:t>de la sphère </a:t>
            </a:r>
            <a:r>
              <a:rPr kumimoji="1" lang="fr-FR" sz="1800" b="0" dirty="0" err="1">
                <a:latin typeface="Century Gothic"/>
                <a:cs typeface="Century Gothic"/>
              </a:rPr>
              <a:t>oro</a:t>
            </a:r>
            <a:r>
              <a:rPr kumimoji="1" lang="fr-FR" sz="1800" b="0" dirty="0">
                <a:latin typeface="Century Gothic"/>
                <a:cs typeface="Century Gothic"/>
              </a:rPr>
              <a:t>-faciale, de la ventilation nasale,</a:t>
            </a:r>
          </a:p>
          <a:p>
            <a:pPr marL="407988" indent="-407988" algn="ctr" defTabSz="1089025">
              <a:spcBef>
                <a:spcPts val="1800"/>
              </a:spcBef>
              <a:buFont typeface="Wingdings" pitchFamily="28" charset="2"/>
              <a:buNone/>
            </a:pPr>
            <a:r>
              <a:rPr kumimoji="1" lang="fr-FR" sz="1800" b="0" dirty="0">
                <a:latin typeface="Century Gothic"/>
                <a:cs typeface="Century Gothic"/>
              </a:rPr>
              <a:t>de la déglutition et de l’articulation</a:t>
            </a:r>
          </a:p>
          <a:p>
            <a:pPr marL="407988" indent="-407988" algn="ctr" defTabSz="1089025">
              <a:spcBef>
                <a:spcPts val="1800"/>
              </a:spcBef>
              <a:buFont typeface="Wingdings" pitchFamily="28" charset="2"/>
              <a:buNone/>
            </a:pPr>
            <a:r>
              <a:rPr kumimoji="1" lang="fr-FR" sz="1800" b="0" dirty="0">
                <a:latin typeface="Century Gothic"/>
                <a:cs typeface="Century Gothic"/>
              </a:rPr>
              <a:t>ne doivent pas être considérées isolément…</a:t>
            </a:r>
          </a:p>
          <a:p>
            <a:pPr algn="ctr">
              <a:spcBef>
                <a:spcPts val="2112"/>
              </a:spcBef>
              <a:buNone/>
            </a:pPr>
            <a:endParaRPr lang="fr-FR" sz="2800" dirty="0" smtClean="0">
              <a:latin typeface="DIN-Medium"/>
              <a:ea typeface="ＭＳ Ｐゴシック" pitchFamily="29" charset="-128"/>
              <a:cs typeface="DIN-Medium"/>
            </a:endParaRPr>
          </a:p>
          <a:p>
            <a:pPr algn="ctr">
              <a:spcBef>
                <a:spcPts val="2112"/>
              </a:spcBef>
              <a:buNone/>
            </a:pPr>
            <a:endParaRPr lang="fr-FR" sz="2800" dirty="0" smtClean="0">
              <a:latin typeface="DIN-Medium"/>
              <a:ea typeface="ＭＳ Ｐゴシック" pitchFamily="29" charset="-128"/>
              <a:cs typeface="DIN-Medium"/>
            </a:endParaRPr>
          </a:p>
          <a:p>
            <a:pPr algn="ctr">
              <a:spcBef>
                <a:spcPts val="2112"/>
              </a:spcBef>
              <a:buNone/>
            </a:pPr>
            <a:endParaRPr lang="fr-FR" sz="2800" dirty="0" smtClean="0">
              <a:latin typeface="DIN-Medium"/>
              <a:ea typeface="ＭＳ Ｐゴシック" pitchFamily="29" charset="-128"/>
              <a:cs typeface="DIN-Medium"/>
            </a:endParaRPr>
          </a:p>
        </p:txBody>
      </p:sp>
      <p:sp>
        <p:nvSpPr>
          <p:cNvPr id="79874" name="Rectangle 2"/>
          <p:cNvSpPr>
            <a:spLocks noGrp="1" noChangeArrowheads="1"/>
          </p:cNvSpPr>
          <p:nvPr>
            <p:ph type="title"/>
          </p:nvPr>
        </p:nvSpPr>
        <p:spPr>
          <a:xfrm>
            <a:off x="0" y="6057900"/>
            <a:ext cx="11430000" cy="1295400"/>
          </a:xfrm>
        </p:spPr>
        <p:txBody>
          <a:bodyPr/>
          <a:lstStyle/>
          <a:p>
            <a:r>
              <a:rPr lang="fr-FR" sz="2800" dirty="0" smtClean="0">
                <a:solidFill>
                  <a:srgbClr val="FFFFFF"/>
                </a:solidFill>
                <a:latin typeface="DIN-Light"/>
                <a:ea typeface="ＭＳ Ｐゴシック" pitchFamily="30" charset="-128"/>
                <a:cs typeface="DIN-Light"/>
              </a:rPr>
              <a:t>Merci de votre attention !</a:t>
            </a:r>
          </a:p>
        </p:txBody>
      </p:sp>
      <p:sp>
        <p:nvSpPr>
          <p:cNvPr id="5" name="Espace réservé du pied de page 3"/>
          <p:cNvSpPr>
            <a:spLocks noGrp="1"/>
          </p:cNvSpPr>
          <p:nvPr>
            <p:ph type="ftr" sz="quarter" idx="11"/>
          </p:nvPr>
        </p:nvSpPr>
        <p:spPr>
          <a:xfrm>
            <a:off x="7696200" y="7632700"/>
            <a:ext cx="3581400" cy="368300"/>
          </a:xfrm>
        </p:spPr>
        <p:txBody>
          <a:bodyPr/>
          <a:lstStyle/>
          <a:p>
            <a:pPr algn="r">
              <a:defRPr/>
            </a:pPr>
            <a:r>
              <a:rPr lang="fr-FR" dirty="0" smtClean="0">
                <a:latin typeface="DIN-Light"/>
                <a:cs typeface="DIN-Light"/>
              </a:rPr>
              <a:t>Catherine Thibault  2017</a:t>
            </a:r>
            <a:endParaRPr lang="fr-FR" dirty="0">
              <a:latin typeface="DIN-Light"/>
              <a:cs typeface="DIN-Light"/>
            </a:endParaRPr>
          </a:p>
        </p:txBody>
      </p:sp>
      <p:pic>
        <p:nvPicPr>
          <p:cNvPr id="6" name="Image 5" descr="Livret SAO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17488">
            <a:off x="272704" y="1661894"/>
            <a:ext cx="2337500" cy="2337500"/>
          </a:xfrm>
          <a:prstGeom prst="rect">
            <a:avLst/>
          </a:prstGeom>
          <a:ln>
            <a:noFill/>
          </a:ln>
          <a:effectLst>
            <a:outerShdw blurRad="292100" dist="139700" dir="2700000" algn="tl" rotWithShape="0">
              <a:srgbClr val="333333">
                <a:alpha val="65000"/>
              </a:srgbClr>
            </a:outerShdw>
          </a:effectLst>
        </p:spPr>
      </p:pic>
      <p:pic>
        <p:nvPicPr>
          <p:cNvPr id="7" name="Image 12"/>
          <p:cNvPicPr>
            <a:picLocks noChangeAspect="1"/>
          </p:cNvPicPr>
          <p:nvPr/>
        </p:nvPicPr>
        <p:blipFill>
          <a:blip r:embed="rId4"/>
          <a:srcRect/>
          <a:stretch>
            <a:fillRect/>
          </a:stretch>
        </p:blipFill>
        <p:spPr bwMode="auto">
          <a:xfrm rot="685941">
            <a:off x="8979520" y="4372456"/>
            <a:ext cx="1914710" cy="2819051"/>
          </a:xfrm>
          <a:prstGeom prst="rect">
            <a:avLst/>
          </a:prstGeom>
          <a:ln>
            <a:noFill/>
          </a:ln>
          <a:effectLst>
            <a:outerShdw blurRad="292100" dist="139700" dir="2700000" algn="tl" rotWithShape="0">
              <a:srgbClr val="333333">
                <a:alpha val="65000"/>
              </a:srgbClr>
            </a:outerShdw>
          </a:effectLst>
        </p:spPr>
      </p:pic>
      <p:pic>
        <p:nvPicPr>
          <p:cNvPr id="9" name="Image 8" descr="9782100712991.jpg"/>
          <p:cNvPicPr>
            <a:picLocks noChangeAspect="1"/>
          </p:cNvPicPr>
          <p:nvPr/>
        </p:nvPicPr>
        <p:blipFill>
          <a:blip r:embed="rId5"/>
          <a:stretch>
            <a:fillRect/>
          </a:stretch>
        </p:blipFill>
        <p:spPr>
          <a:xfrm rot="21136204">
            <a:off x="9309601" y="1668495"/>
            <a:ext cx="1856937" cy="2574014"/>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rot="10800000" flipV="1">
            <a:off x="746448" y="4788428"/>
            <a:ext cx="8712968" cy="1223412"/>
          </a:xfrm>
          <a:prstGeom prst="rect">
            <a:avLst/>
          </a:prstGeom>
        </p:spPr>
        <p:txBody>
          <a:bodyPr wrap="square">
            <a:spAutoFit/>
          </a:bodyPr>
          <a:lstStyle/>
          <a:p>
            <a:pPr algn="ctr">
              <a:spcBef>
                <a:spcPts val="2112"/>
              </a:spcBef>
              <a:buNone/>
            </a:pPr>
            <a:r>
              <a:rPr lang="fr-FR" sz="2800" dirty="0">
                <a:latin typeface="DIN-Medium"/>
                <a:ea typeface="ＭＳ Ｐゴシック" pitchFamily="29" charset="-128"/>
                <a:cs typeface="DIN-Medium"/>
              </a:rPr>
              <a:t>Un développement en harmonie…</a:t>
            </a:r>
          </a:p>
          <a:p>
            <a:pPr algn="ctr">
              <a:spcBef>
                <a:spcPts val="2112"/>
              </a:spcBef>
              <a:buNone/>
            </a:pPr>
            <a:r>
              <a:rPr lang="fr-FR" sz="2800" dirty="0">
                <a:latin typeface="DIN-Medium"/>
                <a:ea typeface="ＭＳ Ｐゴシック" pitchFamily="29" charset="-128"/>
                <a:cs typeface="DIN-Medium"/>
              </a:rPr>
              <a:t>La bouche devient mémoire…</a:t>
            </a:r>
          </a:p>
        </p:txBody>
      </p:sp>
    </p:spTree>
    <p:extLst>
      <p:ext uri="{BB962C8B-B14F-4D97-AF65-F5344CB8AC3E}">
        <p14:creationId xmlns:p14="http://schemas.microsoft.com/office/powerpoint/2010/main" val="138141180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640" y="952500"/>
            <a:ext cx="11658600" cy="646331"/>
          </a:xfrm>
          <a:prstGeom prst="rect">
            <a:avLst/>
          </a:prstGeom>
        </p:spPr>
        <p:txBody>
          <a:bodyPr wrap="square">
            <a:spAutoFit/>
          </a:bodyPr>
          <a:lstStyle/>
          <a:p>
            <a:pPr algn="ctr">
              <a:spcBef>
                <a:spcPts val="2112"/>
              </a:spcBef>
            </a:pPr>
            <a:r>
              <a:rPr lang="fr-FR" sz="3600" dirty="0">
                <a:latin typeface="DIN-Medium"/>
                <a:ea typeface="ＭＳ Ｐゴシック" pitchFamily="29" charset="-128"/>
                <a:cs typeface="DIN-Medium"/>
              </a:rPr>
              <a:t>P</a:t>
            </a:r>
            <a:r>
              <a:rPr lang="fr-FR" sz="3600" dirty="0" smtClean="0">
                <a:latin typeface="DIN-Medium"/>
                <a:ea typeface="ＭＳ Ｐゴシック" pitchFamily="29" charset="-128"/>
                <a:cs typeface="DIN-Medium"/>
              </a:rPr>
              <a:t>révention et pluridisciplinarité</a:t>
            </a:r>
          </a:p>
        </p:txBody>
      </p:sp>
      <p:sp>
        <p:nvSpPr>
          <p:cNvPr id="79874" name="Rectangle 2"/>
          <p:cNvSpPr>
            <a:spLocks noGrp="1" noChangeArrowheads="1"/>
          </p:cNvSpPr>
          <p:nvPr>
            <p:ph type="title"/>
          </p:nvPr>
        </p:nvSpPr>
        <p:spPr>
          <a:xfrm>
            <a:off x="0" y="-247972"/>
            <a:ext cx="11430000" cy="4896544"/>
          </a:xfrm>
        </p:spPr>
        <p:txBody>
          <a:bodyPr/>
          <a:lstStyle/>
          <a:p>
            <a:r>
              <a:rPr lang="fr-FR" sz="2800" dirty="0" smtClean="0">
                <a:solidFill>
                  <a:srgbClr val="FFFFFF"/>
                </a:solidFill>
                <a:latin typeface="DIN-Light"/>
                <a:ea typeface="ＭＳ Ｐゴシック" pitchFamily="30" charset="-128"/>
                <a:cs typeface="DIN-Light"/>
              </a:rPr>
              <a:t>				</a:t>
            </a:r>
            <a:br>
              <a:rPr lang="fr-FR" sz="2800" dirty="0" smtClean="0">
                <a:solidFill>
                  <a:srgbClr val="FFFFFF"/>
                </a:solidFill>
                <a:latin typeface="DIN-Light"/>
                <a:ea typeface="ＭＳ Ｐゴシック" pitchFamily="30" charset="-128"/>
                <a:cs typeface="DIN-Light"/>
              </a:rPr>
            </a:br>
            <a:r>
              <a:rPr lang="fr-FR" sz="2800" dirty="0">
                <a:solidFill>
                  <a:srgbClr val="FFFFFF"/>
                </a:solidFill>
                <a:latin typeface="DIN-Light"/>
                <a:ea typeface="ＭＳ Ｐゴシック" pitchFamily="30" charset="-128"/>
                <a:cs typeface="DIN-Light"/>
              </a:rPr>
              <a:t/>
            </a:r>
            <a:br>
              <a:rPr lang="fr-FR" sz="2800" dirty="0">
                <a:solidFill>
                  <a:srgbClr val="FFFFFF"/>
                </a:solidFill>
                <a:latin typeface="DIN-Light"/>
                <a:ea typeface="ＭＳ Ｐゴシック" pitchFamily="30" charset="-128"/>
                <a:cs typeface="DIN-Light"/>
              </a:rPr>
            </a:br>
            <a:r>
              <a:rPr lang="fr-FR" sz="2800" dirty="0" smtClean="0">
                <a:solidFill>
                  <a:srgbClr val="FFFFFF"/>
                </a:solidFill>
                <a:latin typeface="DIN-Light"/>
                <a:ea typeface="ＭＳ Ｐゴシック" pitchFamily="30" charset="-128"/>
                <a:cs typeface="DIN-Light"/>
              </a:rPr>
              <a:t/>
            </a:r>
            <a:br>
              <a:rPr lang="fr-FR" sz="2800" dirty="0" smtClean="0">
                <a:solidFill>
                  <a:srgbClr val="FFFFFF"/>
                </a:solidFill>
                <a:latin typeface="DIN-Light"/>
                <a:ea typeface="ＭＳ Ｐゴシック" pitchFamily="30" charset="-128"/>
                <a:cs typeface="DIN-Light"/>
              </a:rPr>
            </a:br>
            <a:r>
              <a:rPr lang="fr-FR" sz="2800" dirty="0">
                <a:solidFill>
                  <a:srgbClr val="FFFFFF"/>
                </a:solidFill>
                <a:latin typeface="DIN-Light"/>
                <a:ea typeface="ＭＳ Ｐゴシック" pitchFamily="30" charset="-128"/>
                <a:cs typeface="DIN-Light"/>
              </a:rPr>
              <a:t/>
            </a:r>
            <a:br>
              <a:rPr lang="fr-FR" sz="2800" dirty="0">
                <a:solidFill>
                  <a:srgbClr val="FFFFFF"/>
                </a:solidFill>
                <a:latin typeface="DIN-Light"/>
                <a:ea typeface="ＭＳ Ｐゴシック" pitchFamily="30" charset="-128"/>
                <a:cs typeface="DIN-Light"/>
              </a:rPr>
            </a:br>
            <a:r>
              <a:rPr lang="fr-FR" sz="2800" dirty="0" smtClean="0">
                <a:solidFill>
                  <a:srgbClr val="FFFFFF"/>
                </a:solidFill>
                <a:latin typeface="DIN-Light"/>
                <a:ea typeface="ＭＳ Ｐゴシック" pitchFamily="30" charset="-128"/>
                <a:cs typeface="DIN-Light"/>
              </a:rPr>
              <a:t/>
            </a:r>
            <a:br>
              <a:rPr lang="fr-FR" sz="2800" dirty="0" smtClean="0">
                <a:solidFill>
                  <a:srgbClr val="FFFFFF"/>
                </a:solidFill>
                <a:latin typeface="DIN-Light"/>
                <a:ea typeface="ＭＳ Ｐゴシック" pitchFamily="30" charset="-128"/>
                <a:cs typeface="DIN-Light"/>
              </a:rPr>
            </a:br>
            <a:r>
              <a:rPr lang="fr-FR" sz="2800" dirty="0">
                <a:solidFill>
                  <a:srgbClr val="FFFFFF"/>
                </a:solidFill>
                <a:latin typeface="DIN-Light"/>
                <a:ea typeface="ＭＳ Ｐゴシック" pitchFamily="30" charset="-128"/>
                <a:cs typeface="DIN-Light"/>
              </a:rPr>
              <a:t/>
            </a:r>
            <a:br>
              <a:rPr lang="fr-FR" sz="2800" dirty="0">
                <a:solidFill>
                  <a:srgbClr val="FFFFFF"/>
                </a:solidFill>
                <a:latin typeface="DIN-Light"/>
                <a:ea typeface="ＭＳ Ｐゴシック" pitchFamily="30" charset="-128"/>
                <a:cs typeface="DIN-Light"/>
              </a:rPr>
            </a:br>
            <a:r>
              <a:rPr lang="fr-FR" sz="2800" dirty="0" smtClean="0">
                <a:solidFill>
                  <a:srgbClr val="FFFFFF"/>
                </a:solidFill>
                <a:latin typeface="DIN-Light"/>
                <a:ea typeface="ＭＳ Ｐゴシック" pitchFamily="30" charset="-128"/>
                <a:cs typeface="DIN-Light"/>
              </a:rPr>
              <a:t/>
            </a:r>
            <a:br>
              <a:rPr lang="fr-FR" sz="2800" dirty="0" smtClean="0">
                <a:solidFill>
                  <a:srgbClr val="FFFFFF"/>
                </a:solidFill>
                <a:latin typeface="DIN-Light"/>
                <a:ea typeface="ＭＳ Ｐゴシック" pitchFamily="30" charset="-128"/>
                <a:cs typeface="DIN-Light"/>
              </a:rPr>
            </a:br>
            <a:r>
              <a:rPr lang="fr-FR" sz="2800" dirty="0" smtClean="0">
                <a:solidFill>
                  <a:srgbClr val="FFFFFF"/>
                </a:solidFill>
                <a:latin typeface="DIN-Light"/>
                <a:ea typeface="ＭＳ Ｐゴシック" pitchFamily="30" charset="-128"/>
                <a:cs typeface="DIN-Light"/>
              </a:rPr>
              <a:t>				</a:t>
            </a:r>
            <a:r>
              <a:rPr lang="fr-FR" sz="2800" b="0" dirty="0" smtClean="0">
                <a:solidFill>
                  <a:srgbClr val="FFFFFF"/>
                </a:solidFill>
                <a:latin typeface="DIN-Medium" charset="0"/>
                <a:ea typeface="DIN-Medium" charset="0"/>
                <a:cs typeface="DIN-Medium" charset="0"/>
              </a:rPr>
              <a:t>Education </a:t>
            </a:r>
            <a:r>
              <a:rPr lang="fr-FR" sz="2800" b="0" dirty="0" err="1" smtClean="0">
                <a:solidFill>
                  <a:srgbClr val="FFFFFF"/>
                </a:solidFill>
                <a:latin typeface="DIN-Medium" charset="0"/>
                <a:ea typeface="DIN-Medium" charset="0"/>
                <a:cs typeface="DIN-Medium" charset="0"/>
              </a:rPr>
              <a:t>gnoso</a:t>
            </a:r>
            <a:r>
              <a:rPr lang="fr-FR" sz="2800" b="0" dirty="0" smtClean="0">
                <a:solidFill>
                  <a:srgbClr val="FFFFFF"/>
                </a:solidFill>
                <a:latin typeface="DIN-Medium" charset="0"/>
                <a:ea typeface="DIN-Medium" charset="0"/>
                <a:cs typeface="DIN-Medium" charset="0"/>
              </a:rPr>
              <a:t>-praxique orale précoce</a:t>
            </a:r>
            <a:br>
              <a:rPr lang="fr-FR" sz="2800" b="0" dirty="0" smtClean="0">
                <a:solidFill>
                  <a:srgbClr val="FFFFFF"/>
                </a:solidFill>
                <a:latin typeface="DIN-Medium" charset="0"/>
                <a:ea typeface="DIN-Medium" charset="0"/>
                <a:cs typeface="DIN-Medium" charset="0"/>
              </a:rPr>
            </a:br>
            <a:r>
              <a:rPr lang="fr-FR" sz="2800" b="0" dirty="0" smtClean="0">
                <a:solidFill>
                  <a:srgbClr val="FFFFFF"/>
                </a:solidFill>
                <a:latin typeface="DIN-Medium" charset="0"/>
                <a:ea typeface="DIN-Medium" charset="0"/>
                <a:cs typeface="DIN-Medium" charset="0"/>
              </a:rPr>
              <a:t>				« la langue organe clé de l’oralité et de la verticalité »</a:t>
            </a:r>
            <a:br>
              <a:rPr lang="fr-FR" sz="2800" b="0" dirty="0" smtClean="0">
                <a:solidFill>
                  <a:srgbClr val="FFFFFF"/>
                </a:solidFill>
                <a:latin typeface="DIN-Medium" charset="0"/>
                <a:ea typeface="DIN-Medium" charset="0"/>
                <a:cs typeface="DIN-Medium" charset="0"/>
              </a:rPr>
            </a:br>
            <a:r>
              <a:rPr lang="fr-FR" sz="2800" dirty="0" smtClean="0">
                <a:solidFill>
                  <a:srgbClr val="FFFFFF"/>
                </a:solidFill>
                <a:latin typeface="DIN-Light"/>
                <a:ea typeface="ＭＳ Ｐゴシック" pitchFamily="30" charset="-128"/>
                <a:cs typeface="DIN-Light"/>
              </a:rPr>
              <a:t/>
            </a:r>
            <a:br>
              <a:rPr lang="fr-FR" sz="2800" dirty="0" smtClean="0">
                <a:solidFill>
                  <a:srgbClr val="FFFFFF"/>
                </a:solidFill>
                <a:latin typeface="DIN-Light"/>
                <a:ea typeface="ＭＳ Ｐゴシック" pitchFamily="30" charset="-128"/>
                <a:cs typeface="DIN-Light"/>
              </a:rPr>
            </a:br>
            <a:r>
              <a:rPr lang="fr-FR" sz="2800" dirty="0" smtClean="0">
                <a:solidFill>
                  <a:srgbClr val="FFFFFF"/>
                </a:solidFill>
                <a:latin typeface="DIN-Light"/>
                <a:ea typeface="ＭＳ Ｐゴシック" pitchFamily="30" charset="-128"/>
                <a:cs typeface="DIN-Light"/>
              </a:rPr>
              <a:t>				</a:t>
            </a:r>
            <a:r>
              <a:rPr lang="fr-FR" sz="3600" dirty="0" smtClean="0">
                <a:solidFill>
                  <a:srgbClr val="FFFFFF"/>
                </a:solidFill>
                <a:latin typeface="DIN-Light"/>
                <a:ea typeface="ＭＳ Ｐゴシック" pitchFamily="30" charset="-128"/>
                <a:cs typeface="DIN-Light"/>
              </a:rPr>
              <a:t>Accompagnement parental</a:t>
            </a:r>
            <a:r>
              <a:rPr lang="fr-FR" sz="2800" dirty="0" smtClean="0">
                <a:solidFill>
                  <a:srgbClr val="FFFFFF"/>
                </a:solidFill>
                <a:latin typeface="DIN-Light"/>
                <a:ea typeface="ＭＳ Ｐゴシック" pitchFamily="30" charset="-128"/>
                <a:cs typeface="DIN-Light"/>
              </a:rPr>
              <a:t/>
            </a:r>
            <a:br>
              <a:rPr lang="fr-FR" sz="2800" dirty="0" smtClean="0">
                <a:solidFill>
                  <a:srgbClr val="FFFFFF"/>
                </a:solidFill>
                <a:latin typeface="DIN-Light"/>
                <a:ea typeface="ＭＳ Ｐゴシック" pitchFamily="30" charset="-128"/>
                <a:cs typeface="DIN-Light"/>
              </a:rPr>
            </a:br>
            <a:endParaRPr lang="fr-FR" sz="2800" dirty="0" smtClean="0">
              <a:solidFill>
                <a:srgbClr val="FFFFFF"/>
              </a:solidFill>
              <a:latin typeface="DIN-Light"/>
              <a:ea typeface="ＭＳ Ｐゴシック" pitchFamily="30" charset="-128"/>
              <a:cs typeface="DIN-Light"/>
            </a:endParaRPr>
          </a:p>
        </p:txBody>
      </p:sp>
      <p:sp>
        <p:nvSpPr>
          <p:cNvPr id="5" name="Espace réservé du pied de page 3"/>
          <p:cNvSpPr>
            <a:spLocks noGrp="1"/>
          </p:cNvSpPr>
          <p:nvPr>
            <p:ph type="ftr" sz="quarter" idx="11"/>
          </p:nvPr>
        </p:nvSpPr>
        <p:spPr>
          <a:xfrm>
            <a:off x="7696200" y="7632700"/>
            <a:ext cx="3581400" cy="368300"/>
          </a:xfrm>
        </p:spPr>
        <p:txBody>
          <a:bodyPr/>
          <a:lstStyle/>
          <a:p>
            <a:pPr algn="r">
              <a:defRPr/>
            </a:pPr>
            <a:r>
              <a:rPr lang="fr-FR" dirty="0" smtClean="0">
                <a:latin typeface="DIN-Light"/>
                <a:cs typeface="DIN-Light"/>
              </a:rPr>
              <a:t>Catherine Thibault  2017</a:t>
            </a:r>
            <a:endParaRPr lang="fr-FR" dirty="0">
              <a:latin typeface="DIN-Light"/>
              <a:cs typeface="DIN-Light"/>
            </a:endParaRPr>
          </a:p>
        </p:txBody>
      </p:sp>
      <p:pic>
        <p:nvPicPr>
          <p:cNvPr id="6" name="Image 5" descr="Livret SAO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363" y="1603224"/>
            <a:ext cx="2841798" cy="2841798"/>
          </a:xfrm>
          <a:prstGeom prst="rect">
            <a:avLst/>
          </a:prstGeom>
          <a:ln>
            <a:noFill/>
          </a:ln>
          <a:effectLst>
            <a:outerShdw blurRad="292100" dist="139700" dir="2700000" algn="tl" rotWithShape="0">
              <a:srgbClr val="333333">
                <a:alpha val="65000"/>
              </a:srgbClr>
            </a:outerShdw>
          </a:effectLst>
        </p:spPr>
      </p:pic>
      <p:pic>
        <p:nvPicPr>
          <p:cNvPr id="7" name="Image 6"/>
          <p:cNvPicPr>
            <a:picLocks noChangeAspect="1"/>
          </p:cNvPicPr>
          <p:nvPr/>
        </p:nvPicPr>
        <p:blipFill>
          <a:blip r:embed="rId4"/>
          <a:stretch>
            <a:fillRect/>
          </a:stretch>
        </p:blipFill>
        <p:spPr>
          <a:xfrm>
            <a:off x="1538536" y="4599082"/>
            <a:ext cx="2539326" cy="3183287"/>
          </a:xfrm>
          <a:prstGeom prst="rect">
            <a:avLst/>
          </a:prstGeom>
        </p:spPr>
      </p:pic>
    </p:spTree>
    <p:extLst>
      <p:ext uri="{BB962C8B-B14F-4D97-AF65-F5344CB8AC3E}">
        <p14:creationId xmlns:p14="http://schemas.microsoft.com/office/powerpoint/2010/main" val="33348319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57250" y="495300"/>
            <a:ext cx="9715500" cy="1333500"/>
          </a:xfrm>
        </p:spPr>
        <p:txBody>
          <a:bodyPr/>
          <a:lstStyle/>
          <a:p>
            <a:r>
              <a:rPr lang="fr-FR" b="0" dirty="0" smtClean="0">
                <a:latin typeface="DIN-Medium" charset="0"/>
                <a:ea typeface="DIN-Medium" charset="0"/>
                <a:cs typeface="DIN-Medium" charset="0"/>
              </a:rPr>
              <a:t>Effet de l’éducation </a:t>
            </a:r>
            <a:r>
              <a:rPr lang="fr-FR" b="0" dirty="0" err="1" smtClean="0">
                <a:latin typeface="DIN-Medium" charset="0"/>
                <a:ea typeface="DIN-Medium" charset="0"/>
                <a:cs typeface="DIN-Medium" charset="0"/>
              </a:rPr>
              <a:t>gnoso</a:t>
            </a:r>
            <a:r>
              <a:rPr lang="fr-FR" b="0" dirty="0" smtClean="0">
                <a:latin typeface="DIN-Medium" charset="0"/>
                <a:ea typeface="DIN-Medium" charset="0"/>
                <a:cs typeface="DIN-Medium" charset="0"/>
              </a:rPr>
              <a:t>-praxique orale précoce</a:t>
            </a:r>
            <a:endParaRPr lang="fr-FR" b="0" dirty="0">
              <a:latin typeface="DIN-Medium" charset="0"/>
              <a:ea typeface="DIN-Medium" charset="0"/>
              <a:cs typeface="DIN-Medium" charset="0"/>
            </a:endParaRPr>
          </a:p>
        </p:txBody>
      </p:sp>
      <p:pic>
        <p:nvPicPr>
          <p:cNvPr id="5" name="Espace réservé du contenu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86608" y="2229088"/>
            <a:ext cx="7704856" cy="4763347"/>
          </a:xfrm>
        </p:spPr>
      </p:pic>
      <p:sp>
        <p:nvSpPr>
          <p:cNvPr id="9" name="ZoneTexte 8"/>
          <p:cNvSpPr txBox="1"/>
          <p:nvPr/>
        </p:nvSpPr>
        <p:spPr>
          <a:xfrm>
            <a:off x="1394520" y="7384876"/>
            <a:ext cx="4824536" cy="369332"/>
          </a:xfrm>
          <a:prstGeom prst="rect">
            <a:avLst/>
          </a:prstGeom>
          <a:noFill/>
        </p:spPr>
        <p:txBody>
          <a:bodyPr wrap="square" rtlCol="0">
            <a:spAutoFit/>
          </a:bodyPr>
          <a:lstStyle/>
          <a:p>
            <a:pPr algn="l"/>
            <a:r>
              <a:rPr lang="fr-FR" sz="1800" b="0" dirty="0" err="1" smtClean="0">
                <a:latin typeface="DIN-Medium" charset="0"/>
                <a:ea typeface="DIN-Medium" charset="0"/>
                <a:cs typeface="DIN-Medium" charset="0"/>
              </a:rPr>
              <a:t>R.Leroux-Couchevellou</a:t>
            </a:r>
            <a:r>
              <a:rPr lang="fr-FR" sz="1800" b="0" dirty="0" smtClean="0">
                <a:latin typeface="DIN-Medium" charset="0"/>
                <a:ea typeface="DIN-Medium" charset="0"/>
                <a:cs typeface="DIN-Medium" charset="0"/>
              </a:rPr>
              <a:t>, </a:t>
            </a:r>
            <a:r>
              <a:rPr lang="fr-FR" sz="1800" b="0" dirty="0" err="1" smtClean="0">
                <a:latin typeface="DIN-Medium" charset="0"/>
                <a:ea typeface="DIN-Medium" charset="0"/>
                <a:cs typeface="DIN-Medium" charset="0"/>
              </a:rPr>
              <a:t>L.Bedart</a:t>
            </a:r>
            <a:r>
              <a:rPr lang="fr-FR" sz="1800" b="0" dirty="0" smtClean="0">
                <a:latin typeface="DIN-Medium" charset="0"/>
                <a:ea typeface="DIN-Medium" charset="0"/>
                <a:cs typeface="DIN-Medium" charset="0"/>
              </a:rPr>
              <a:t>, 2015 </a:t>
            </a:r>
            <a:endParaRPr lang="fr-FR" sz="1800" b="0" dirty="0">
              <a:latin typeface="DIN-Medium" charset="0"/>
              <a:ea typeface="DIN-Medium" charset="0"/>
              <a:cs typeface="DIN-Medium" charset="0"/>
            </a:endParaRPr>
          </a:p>
        </p:txBody>
      </p:sp>
      <p:sp>
        <p:nvSpPr>
          <p:cNvPr id="10" name="Espace réservé du pied de page 3"/>
          <p:cNvSpPr>
            <a:spLocks noGrp="1"/>
          </p:cNvSpPr>
          <p:nvPr>
            <p:ph type="ftr" sz="quarter" idx="11"/>
          </p:nvPr>
        </p:nvSpPr>
        <p:spPr>
          <a:xfrm>
            <a:off x="7696200" y="7632700"/>
            <a:ext cx="3581400" cy="368300"/>
          </a:xfrm>
        </p:spPr>
        <p:txBody>
          <a:bodyPr/>
          <a:lstStyle/>
          <a:p>
            <a:pPr algn="r">
              <a:defRPr/>
            </a:pPr>
            <a:r>
              <a:rPr lang="fr-FR" dirty="0" smtClean="0">
                <a:latin typeface="DIN-Light"/>
                <a:cs typeface="DIN-Light"/>
              </a:rPr>
              <a:t>Catherine Thibault  2017</a:t>
            </a:r>
            <a:endParaRPr lang="fr-FR" dirty="0">
              <a:latin typeface="DIN-Light"/>
              <a:cs typeface="DIN-Light"/>
            </a:endParaRPr>
          </a:p>
        </p:txBody>
      </p:sp>
    </p:spTree>
    <p:extLst>
      <p:ext uri="{BB962C8B-B14F-4D97-AF65-F5344CB8AC3E}">
        <p14:creationId xmlns:p14="http://schemas.microsoft.com/office/powerpoint/2010/main" val="109079358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57250" y="2933700"/>
            <a:ext cx="9715500" cy="4800600"/>
          </a:xfrm>
        </p:spPr>
        <p:txBody>
          <a:bodyPr/>
          <a:lstStyle/>
          <a:p>
            <a:pPr algn="ctr">
              <a:buNone/>
            </a:pPr>
            <a:r>
              <a:rPr lang="fr-FR" sz="9600" dirty="0" smtClean="0">
                <a:latin typeface="DIN-Medium"/>
                <a:cs typeface="DIN-Medium"/>
              </a:rPr>
              <a:t>Comment?</a:t>
            </a:r>
            <a:endParaRPr lang="fr-FR" sz="9600" dirty="0">
              <a:latin typeface="DIN-Medium"/>
              <a:cs typeface="DIN-Medium"/>
            </a:endParaRPr>
          </a:p>
        </p:txBody>
      </p:sp>
      <p:sp>
        <p:nvSpPr>
          <p:cNvPr id="4" name="Espace réservé du pied de page 3"/>
          <p:cNvSpPr>
            <a:spLocks noGrp="1"/>
          </p:cNvSpPr>
          <p:nvPr>
            <p:ph type="ftr" sz="quarter" idx="11"/>
          </p:nvPr>
        </p:nvSpPr>
        <p:spPr>
          <a:xfrm>
            <a:off x="7696200" y="7632700"/>
            <a:ext cx="3581400" cy="368300"/>
          </a:xfrm>
        </p:spPr>
        <p:txBody>
          <a:bodyPr/>
          <a:lstStyle/>
          <a:p>
            <a:pPr algn="r">
              <a:defRPr/>
            </a:pPr>
            <a:r>
              <a:rPr lang="fr-FR" dirty="0" smtClean="0">
                <a:latin typeface="DIN-Light"/>
                <a:cs typeface="DIN-Light"/>
              </a:rPr>
              <a:t>Catherine Thibault  2017</a:t>
            </a:r>
            <a:endParaRPr lang="fr-FR" dirty="0">
              <a:latin typeface="DIN-Light"/>
              <a:cs typeface="DIN-Light"/>
            </a:endParaRPr>
          </a:p>
        </p:txBody>
      </p:sp>
    </p:spTree>
    <p:extLst>
      <p:ext uri="{BB962C8B-B14F-4D97-AF65-F5344CB8AC3E}">
        <p14:creationId xmlns:p14="http://schemas.microsoft.com/office/powerpoint/2010/main" val="79081414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0" y="598612"/>
            <a:ext cx="11430000" cy="1496888"/>
          </a:xfrm>
        </p:spPr>
        <p:txBody>
          <a:bodyPr/>
          <a:lstStyle/>
          <a:p>
            <a:r>
              <a:rPr lang="fr-FR" dirty="0">
                <a:latin typeface="DIN-Medium"/>
                <a:cs typeface="DIN-Medium"/>
              </a:rPr>
              <a:t>Troubles de la </a:t>
            </a:r>
            <a:r>
              <a:rPr lang="fr-FR" dirty="0" smtClean="0">
                <a:latin typeface="DIN-Medium"/>
                <a:cs typeface="DIN-Medium"/>
              </a:rPr>
              <a:t>SOF</a:t>
            </a:r>
            <a:r>
              <a:rPr lang="fr-FR" dirty="0">
                <a:latin typeface="DIN-Medium"/>
                <a:cs typeface="DIN-Medium"/>
              </a:rPr>
              <a:t/>
            </a:r>
            <a:br>
              <a:rPr lang="fr-FR" dirty="0">
                <a:latin typeface="DIN-Medium"/>
                <a:cs typeface="DIN-Medium"/>
              </a:rPr>
            </a:br>
            <a:endParaRPr lang="fr-FR" dirty="0">
              <a:latin typeface="DIN-Medium"/>
              <a:ea typeface="ＭＳ Ｐゴシック" pitchFamily="28" charset="-128"/>
              <a:cs typeface="DIN-Medium"/>
            </a:endParaRPr>
          </a:p>
        </p:txBody>
      </p:sp>
      <p:sp>
        <p:nvSpPr>
          <p:cNvPr id="36867" name="Rectangle 3"/>
          <p:cNvSpPr>
            <a:spLocks noGrp="1" noChangeArrowheads="1"/>
          </p:cNvSpPr>
          <p:nvPr>
            <p:ph type="body" idx="1"/>
          </p:nvPr>
        </p:nvSpPr>
        <p:spPr>
          <a:xfrm>
            <a:off x="5282952" y="2590800"/>
            <a:ext cx="5270748" cy="3771900"/>
          </a:xfrm>
        </p:spPr>
        <p:txBody>
          <a:bodyPr/>
          <a:lstStyle/>
          <a:p>
            <a:pPr marL="1588" indent="-1588">
              <a:spcBef>
                <a:spcPts val="1600"/>
              </a:spcBef>
              <a:buFontTx/>
              <a:buNone/>
            </a:pPr>
            <a:r>
              <a:rPr lang="fr-FR" sz="2800" dirty="0" smtClean="0">
                <a:latin typeface="DIN-Light"/>
                <a:ea typeface="ＭＳ Ｐゴシック" pitchFamily="28" charset="-128"/>
                <a:cs typeface="DIN-Light"/>
              </a:rPr>
              <a:t>Les fonctions orales se </a:t>
            </a:r>
            <a:r>
              <a:rPr lang="fr-FR" sz="2800" dirty="0">
                <a:latin typeface="DIN-Light"/>
                <a:ea typeface="ＭＳ Ｐゴシック" pitchFamily="28" charset="-128"/>
                <a:cs typeface="DIN-Light"/>
              </a:rPr>
              <a:t>développent autour de la langue</a:t>
            </a:r>
            <a:r>
              <a:rPr lang="fr-FR" sz="2800" dirty="0" smtClean="0">
                <a:latin typeface="DIN-Light"/>
                <a:ea typeface="ＭＳ Ｐゴシック" pitchFamily="28" charset="-128"/>
                <a:cs typeface="DIN-Light"/>
              </a:rPr>
              <a:t> dont </a:t>
            </a:r>
            <a:r>
              <a:rPr lang="fr-FR" sz="2800" dirty="0">
                <a:latin typeface="DIN-Light"/>
                <a:ea typeface="ＭＳ Ｐゴシック" pitchFamily="28" charset="-128"/>
                <a:cs typeface="DIN-Light"/>
              </a:rPr>
              <a:t>la</a:t>
            </a:r>
            <a:r>
              <a:rPr lang="fr-FR" sz="2800" dirty="0" smtClean="0">
                <a:latin typeface="DIN-Light"/>
                <a:ea typeface="ＭＳ Ｐゴシック" pitchFamily="28" charset="-128"/>
                <a:cs typeface="DIN-Light"/>
              </a:rPr>
              <a:t> programmation </a:t>
            </a:r>
            <a:r>
              <a:rPr lang="fr-FR" sz="2800" dirty="0">
                <a:latin typeface="DIN-Light"/>
                <a:ea typeface="ＭＳ Ｐゴシック" pitchFamily="28" charset="-128"/>
                <a:cs typeface="DIN-Light"/>
              </a:rPr>
              <a:t>maturative </a:t>
            </a:r>
            <a:r>
              <a:rPr lang="fr-FR" sz="2800" dirty="0" err="1" smtClean="0">
                <a:latin typeface="DIN-Light"/>
                <a:ea typeface="ＭＳ Ｐゴシック" pitchFamily="28" charset="-128"/>
                <a:cs typeface="DIN-Light"/>
              </a:rPr>
              <a:t>défectueuseou</a:t>
            </a:r>
            <a:r>
              <a:rPr lang="fr-FR" sz="2800" dirty="0" smtClean="0">
                <a:latin typeface="DIN-Light"/>
                <a:ea typeface="ＭＳ Ｐゴシック" pitchFamily="28" charset="-128"/>
                <a:cs typeface="DIN-Light"/>
              </a:rPr>
              <a:t> </a:t>
            </a:r>
            <a:r>
              <a:rPr lang="fr-FR" sz="2800" dirty="0">
                <a:latin typeface="DIN-Light"/>
                <a:ea typeface="ＭＳ Ｐゴシック" pitchFamily="28" charset="-128"/>
                <a:cs typeface="DIN-Light"/>
              </a:rPr>
              <a:t>à laquelle elle échappe</a:t>
            </a:r>
            <a:r>
              <a:rPr lang="fr-FR" sz="2800" dirty="0" smtClean="0">
                <a:latin typeface="DIN-Light"/>
                <a:ea typeface="ＭＳ Ｐゴシック" pitchFamily="28" charset="-128"/>
                <a:cs typeface="DIN-Light"/>
              </a:rPr>
              <a:t>, peut </a:t>
            </a:r>
            <a:r>
              <a:rPr lang="fr-FR" sz="2800" dirty="0">
                <a:latin typeface="DIN-Light"/>
                <a:ea typeface="ＭＳ Ｐゴシック" pitchFamily="28" charset="-128"/>
                <a:cs typeface="DIN-Light"/>
              </a:rPr>
              <a:t>entraîner </a:t>
            </a:r>
            <a:endParaRPr lang="fr-FR" sz="2800" dirty="0" smtClean="0">
              <a:latin typeface="DIN-Light"/>
              <a:ea typeface="ＭＳ Ｐゴシック" pitchFamily="28" charset="-128"/>
              <a:cs typeface="DIN-Light"/>
            </a:endParaRPr>
          </a:p>
          <a:p>
            <a:pPr marL="1588" indent="-1588">
              <a:spcBef>
                <a:spcPts val="1600"/>
              </a:spcBef>
              <a:buFontTx/>
              <a:buNone/>
            </a:pPr>
            <a:r>
              <a:rPr lang="fr-FR" sz="2800" dirty="0" smtClean="0">
                <a:latin typeface="DIN-Light"/>
                <a:ea typeface="ＭＳ Ｐゴシック" pitchFamily="28" charset="-128"/>
                <a:cs typeface="DIN-Light"/>
              </a:rPr>
              <a:t>des troubles fonctionnels </a:t>
            </a:r>
            <a:r>
              <a:rPr lang="fr-FR" sz="2800" dirty="0">
                <a:latin typeface="DIN-Light"/>
                <a:ea typeface="ＭＳ Ｐゴシック" pitchFamily="28" charset="-128"/>
                <a:cs typeface="DIN-Light"/>
              </a:rPr>
              <a:t>de </a:t>
            </a:r>
            <a:r>
              <a:rPr lang="fr-FR" sz="2800" dirty="0" smtClean="0">
                <a:latin typeface="DIN-Light"/>
                <a:ea typeface="ＭＳ Ｐゴシック" pitchFamily="28" charset="-128"/>
                <a:cs typeface="DIN-Light"/>
              </a:rPr>
              <a:t>ventilation, </a:t>
            </a:r>
            <a:r>
              <a:rPr lang="fr-FR" sz="2800" dirty="0">
                <a:latin typeface="DIN-Light"/>
                <a:ea typeface="ＭＳ Ｐゴシック" pitchFamily="28" charset="-128"/>
                <a:cs typeface="DIN-Light"/>
              </a:rPr>
              <a:t>de </a:t>
            </a:r>
            <a:r>
              <a:rPr lang="fr-FR" sz="2800" dirty="0" smtClean="0">
                <a:latin typeface="DIN-Light"/>
                <a:ea typeface="ＭＳ Ｐゴシック" pitchFamily="28" charset="-128"/>
                <a:cs typeface="DIN-Light"/>
              </a:rPr>
              <a:t>déglutition </a:t>
            </a:r>
            <a:r>
              <a:rPr lang="fr-FR" sz="2800" dirty="0">
                <a:latin typeface="DIN-Light"/>
                <a:ea typeface="ＭＳ Ｐゴシック" pitchFamily="28" charset="-128"/>
                <a:cs typeface="DIN-Light"/>
              </a:rPr>
              <a:t>et de phonation.</a:t>
            </a:r>
          </a:p>
        </p:txBody>
      </p:sp>
      <p:sp>
        <p:nvSpPr>
          <p:cNvPr id="6" name="Espace réservé du pied de page 3"/>
          <p:cNvSpPr>
            <a:spLocks noGrp="1"/>
          </p:cNvSpPr>
          <p:nvPr>
            <p:ph type="ftr" sz="quarter" idx="11"/>
          </p:nvPr>
        </p:nvSpPr>
        <p:spPr>
          <a:xfrm>
            <a:off x="7696200" y="7632700"/>
            <a:ext cx="3581400" cy="368300"/>
          </a:xfrm>
        </p:spPr>
        <p:txBody>
          <a:bodyPr/>
          <a:lstStyle/>
          <a:p>
            <a:pPr algn="r">
              <a:defRPr/>
            </a:pPr>
            <a:r>
              <a:rPr lang="fr-FR" dirty="0" smtClean="0">
                <a:latin typeface="DIN-Light"/>
                <a:cs typeface="DIN-Light"/>
              </a:rPr>
              <a:t>Catherine Thibault 2017</a:t>
            </a:r>
            <a:endParaRPr lang="fr-FR" dirty="0">
              <a:latin typeface="DIN-Light"/>
              <a:cs typeface="DIN-Light"/>
            </a:endParaRPr>
          </a:p>
        </p:txBody>
      </p:sp>
      <p:pic>
        <p:nvPicPr>
          <p:cNvPr id="5" name="Picture 2"/>
          <p:cNvPicPr>
            <a:picLocks noChangeAspect="1" noChangeArrowheads="1"/>
          </p:cNvPicPr>
          <p:nvPr/>
        </p:nvPicPr>
        <p:blipFill>
          <a:blip r:embed="rId3">
            <a:lum contrast="12000"/>
          </a:blip>
          <a:srcRect l="9357" b="3268"/>
          <a:stretch>
            <a:fillRect/>
          </a:stretch>
        </p:blipFill>
        <p:spPr bwMode="auto">
          <a:xfrm>
            <a:off x="254711" y="2095500"/>
            <a:ext cx="4460657" cy="5001344"/>
          </a:xfrm>
          <a:prstGeom prst="rect">
            <a:avLst/>
          </a:prstGeom>
          <a:noFill/>
          <a:ln w="12700" cap="sq">
            <a:noFill/>
            <a:miter lim="800000"/>
            <a:headEnd type="none" w="sm" len="sm"/>
            <a:tailEnd type="none" w="sm" len="sm"/>
          </a:ln>
        </p:spPr>
      </p:pic>
    </p:spTree>
    <p:extLst>
      <p:ext uri="{BB962C8B-B14F-4D97-AF65-F5344CB8AC3E}">
        <p14:creationId xmlns:p14="http://schemas.microsoft.com/office/powerpoint/2010/main" val="9148541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a:xfrm>
            <a:off x="0" y="228600"/>
            <a:ext cx="11430000" cy="1333500"/>
          </a:xfrm>
        </p:spPr>
        <p:txBody>
          <a:bodyPr/>
          <a:lstStyle/>
          <a:p>
            <a:r>
              <a:rPr lang="fr-FR" dirty="0">
                <a:latin typeface="DIN-Medium"/>
                <a:ea typeface="ＭＳ Ｐゴシック" pitchFamily="28" charset="-128"/>
                <a:cs typeface="DIN-Medium"/>
              </a:rPr>
              <a:t>La langue</a:t>
            </a:r>
          </a:p>
        </p:txBody>
      </p:sp>
      <p:sp>
        <p:nvSpPr>
          <p:cNvPr id="38915" name="Rectangle 1027"/>
          <p:cNvSpPr>
            <a:spLocks noGrp="1" noChangeArrowheads="1"/>
          </p:cNvSpPr>
          <p:nvPr>
            <p:ph type="body" idx="1"/>
          </p:nvPr>
        </p:nvSpPr>
        <p:spPr>
          <a:xfrm>
            <a:off x="609600" y="1714500"/>
            <a:ext cx="7086600" cy="5310336"/>
          </a:xfrm>
        </p:spPr>
        <p:txBody>
          <a:bodyPr/>
          <a:lstStyle/>
          <a:p>
            <a:pPr marL="1588" indent="-1588">
              <a:buNone/>
            </a:pPr>
            <a:r>
              <a:rPr lang="fr-FR" sz="2800" dirty="0" smtClean="0">
                <a:latin typeface="DIN-Light"/>
                <a:ea typeface="ＭＳ Ｐゴシック" pitchFamily="28" charset="-128"/>
                <a:cs typeface="DIN-Light"/>
              </a:rPr>
              <a:t>Degré </a:t>
            </a:r>
            <a:r>
              <a:rPr lang="fr-FR" sz="2800" dirty="0">
                <a:latin typeface="DIN-Light"/>
                <a:ea typeface="ＭＳ Ｐゴシック" pitchFamily="28" charset="-128"/>
                <a:cs typeface="DIN-Light"/>
              </a:rPr>
              <a:t>de</a:t>
            </a:r>
            <a:r>
              <a:rPr lang="fr-FR" sz="2800" dirty="0" smtClean="0">
                <a:latin typeface="DIN-Light"/>
                <a:ea typeface="ＭＳ Ｐゴシック" pitchFamily="28" charset="-128"/>
                <a:cs typeface="DIN-Light"/>
              </a:rPr>
              <a:t> dysfonctionnement neuromusculaire</a:t>
            </a:r>
          </a:p>
          <a:p>
            <a:pPr marL="1588" indent="-1588" algn="just">
              <a:buNone/>
            </a:pPr>
            <a:endParaRPr lang="fr-FR" sz="2800" dirty="0" smtClean="0">
              <a:latin typeface="DIN-Light"/>
              <a:ea typeface="ＭＳ Ｐゴシック" pitchFamily="28" charset="-128"/>
              <a:cs typeface="DIN-Light"/>
            </a:endParaRPr>
          </a:p>
          <a:p>
            <a:pPr marL="1588" indent="-1588">
              <a:buNone/>
            </a:pPr>
            <a:r>
              <a:rPr lang="fr-FR" sz="2800" dirty="0" smtClean="0">
                <a:latin typeface="DIN-Light"/>
                <a:ea typeface="ＭＳ Ｐゴシック" pitchFamily="28" charset="-128"/>
                <a:cs typeface="DIN-Light"/>
              </a:rPr>
              <a:t>Vitesse </a:t>
            </a:r>
            <a:r>
              <a:rPr lang="fr-FR" sz="2800" dirty="0">
                <a:latin typeface="DIN-Light"/>
                <a:ea typeface="ＭＳ Ｐゴシック" pitchFamily="28" charset="-128"/>
                <a:cs typeface="DIN-Light"/>
              </a:rPr>
              <a:t>de </a:t>
            </a:r>
            <a:r>
              <a:rPr lang="fr-FR" sz="2800" dirty="0" smtClean="0">
                <a:latin typeface="DIN-Light"/>
                <a:ea typeface="ＭＳ Ｐゴシック" pitchFamily="28" charset="-128"/>
                <a:cs typeface="DIN-Light"/>
              </a:rPr>
              <a:t>maturation</a:t>
            </a:r>
          </a:p>
          <a:p>
            <a:pPr marL="1588" indent="-1588">
              <a:buNone/>
            </a:pPr>
            <a:endParaRPr lang="fr-FR" sz="2800" dirty="0" smtClean="0">
              <a:latin typeface="DIN-Light"/>
              <a:ea typeface="ＭＳ Ｐゴシック" pitchFamily="28" charset="-128"/>
              <a:cs typeface="DIN-Light"/>
            </a:endParaRPr>
          </a:p>
          <a:p>
            <a:pPr marL="477838" lvl="1" indent="-1588">
              <a:spcBef>
                <a:spcPts val="0"/>
              </a:spcBef>
              <a:buFont typeface="Arial"/>
              <a:buChar char="•"/>
            </a:pPr>
            <a:r>
              <a:rPr lang="fr-FR" sz="2800" dirty="0" smtClean="0">
                <a:latin typeface="DIN-Light"/>
                <a:ea typeface="ＭＳ Ｐゴシック" pitchFamily="28" charset="-128"/>
                <a:cs typeface="DIN-Light"/>
              </a:rPr>
              <a:t>  variant </a:t>
            </a:r>
            <a:r>
              <a:rPr lang="fr-FR" sz="2800" dirty="0">
                <a:latin typeface="DIN-Light"/>
                <a:ea typeface="ＭＳ Ｐゴシック" pitchFamily="28" charset="-128"/>
                <a:cs typeface="DIN-Light"/>
              </a:rPr>
              <a:t>d’un enfant à </a:t>
            </a:r>
            <a:r>
              <a:rPr lang="fr-FR" sz="2800" dirty="0" smtClean="0">
                <a:latin typeface="DIN-Light"/>
                <a:ea typeface="ＭＳ Ｐゴシック" pitchFamily="28" charset="-128"/>
                <a:cs typeface="DIN-Light"/>
              </a:rPr>
              <a:t>l’autre</a:t>
            </a:r>
          </a:p>
          <a:p>
            <a:pPr marL="477838" lvl="1" indent="-1588">
              <a:spcBef>
                <a:spcPts val="1968"/>
              </a:spcBef>
              <a:buFont typeface="Arial"/>
              <a:buChar char="•"/>
            </a:pPr>
            <a:r>
              <a:rPr lang="fr-FR" sz="2800" dirty="0" smtClean="0">
                <a:latin typeface="DIN-Light"/>
                <a:ea typeface="ＭＳ Ｐゴシック" pitchFamily="28" charset="-128"/>
                <a:cs typeface="DIN-Light"/>
              </a:rPr>
              <a:t>  jouant </a:t>
            </a:r>
            <a:r>
              <a:rPr lang="fr-FR" sz="2800" dirty="0">
                <a:latin typeface="DIN-Light"/>
                <a:ea typeface="ＭＳ Ｐゴシック" pitchFamily="28" charset="-128"/>
                <a:cs typeface="DIN-Light"/>
              </a:rPr>
              <a:t>un rôle </a:t>
            </a:r>
            <a:r>
              <a:rPr lang="fr-FR" sz="2800" dirty="0" smtClean="0">
                <a:latin typeface="DIN-Light"/>
                <a:ea typeface="ＭＳ Ｐゴシック" pitchFamily="28" charset="-128"/>
                <a:cs typeface="DIN-Light"/>
              </a:rPr>
              <a:t>capital</a:t>
            </a:r>
          </a:p>
          <a:p>
            <a:pPr marL="477838" lvl="1" indent="-1588">
              <a:spcBef>
                <a:spcPts val="1968"/>
              </a:spcBef>
              <a:buFont typeface="Arial"/>
              <a:buChar char="•"/>
            </a:pPr>
            <a:r>
              <a:rPr lang="fr-FR" sz="2800" b="1" dirty="0" smtClean="0">
                <a:latin typeface="DIN-Light"/>
                <a:ea typeface="ＭＳ Ｐゴシック" pitchFamily="28" charset="-128"/>
                <a:cs typeface="DIN-Light"/>
                <a:sym typeface="Wingdings"/>
              </a:rPr>
              <a:t> la langue peut et doit être (ré)éduquée / </a:t>
            </a:r>
            <a:r>
              <a:rPr lang="fr-FR" sz="2800" b="1" dirty="0" err="1" smtClean="0">
                <a:latin typeface="DIN-Light"/>
                <a:ea typeface="ＭＳ Ｐゴシック" pitchFamily="28" charset="-128"/>
                <a:cs typeface="DIN-Light"/>
                <a:sym typeface="Wingdings"/>
              </a:rPr>
              <a:t>macroglossie</a:t>
            </a:r>
            <a:r>
              <a:rPr lang="fr-FR" sz="2800" b="1" dirty="0" smtClean="0">
                <a:latin typeface="DIN-Light"/>
                <a:ea typeface="ＭＳ Ｐゴシック" pitchFamily="28" charset="-128"/>
                <a:cs typeface="DIN-Light"/>
                <a:sym typeface="Wingdings"/>
              </a:rPr>
              <a:t> relative</a:t>
            </a:r>
            <a:endParaRPr lang="fr-FR" sz="2800" b="1" dirty="0">
              <a:latin typeface="DIN-Light"/>
              <a:ea typeface="ＭＳ Ｐゴシック" pitchFamily="28" charset="-128"/>
              <a:cs typeface="DIN-Light"/>
            </a:endParaRPr>
          </a:p>
        </p:txBody>
      </p:sp>
      <p:sp>
        <p:nvSpPr>
          <p:cNvPr id="5" name="Espace réservé du pied de page 3"/>
          <p:cNvSpPr>
            <a:spLocks noGrp="1"/>
          </p:cNvSpPr>
          <p:nvPr>
            <p:ph type="ftr" sz="quarter" idx="11"/>
          </p:nvPr>
        </p:nvSpPr>
        <p:spPr>
          <a:xfrm>
            <a:off x="7696200" y="7632700"/>
            <a:ext cx="3581400" cy="368300"/>
          </a:xfrm>
        </p:spPr>
        <p:txBody>
          <a:bodyPr/>
          <a:lstStyle/>
          <a:p>
            <a:pPr algn="r">
              <a:defRPr/>
            </a:pPr>
            <a:r>
              <a:rPr lang="fr-FR" dirty="0" smtClean="0">
                <a:latin typeface="DIN-Light"/>
                <a:cs typeface="DIN-Light"/>
              </a:rPr>
              <a:t>Catherine Thibault  2017</a:t>
            </a:r>
            <a:endParaRPr lang="fr-FR" dirty="0">
              <a:latin typeface="DIN-Light"/>
              <a:cs typeface="DIN-Light"/>
            </a:endParaRPr>
          </a:p>
        </p:txBody>
      </p:sp>
      <p:sp>
        <p:nvSpPr>
          <p:cNvPr id="6" name="Rectangle 1026"/>
          <p:cNvSpPr txBox="1">
            <a:spLocks noChangeArrowheads="1"/>
          </p:cNvSpPr>
          <p:nvPr/>
        </p:nvSpPr>
        <p:spPr bwMode="auto">
          <a:xfrm>
            <a:off x="152400" y="381000"/>
            <a:ext cx="11430000" cy="1333500"/>
          </a:xfrm>
          <a:prstGeom prst="rect">
            <a:avLst/>
          </a:prstGeom>
          <a:noFill/>
          <a:ln w="9525">
            <a:noFill/>
            <a:miter lim="800000"/>
            <a:headEnd/>
            <a:tailEnd/>
          </a:ln>
        </p:spPr>
        <p:txBody>
          <a:bodyPr vert="horz" wrap="square" lIns="109606" tIns="54804" rIns="109606" bIns="54804" numCol="1" anchor="ctr" anchorCtr="0" compatLnSpc="1">
            <a:prstTxWarp prst="textNoShape">
              <a:avLst/>
            </a:prstTxWarp>
          </a:bodyPr>
          <a:lstStyle>
            <a:lvl1pPr algn="ctr" defTabSz="1089025" rtl="0" eaLnBrk="0" fontAlgn="base" hangingPunct="0">
              <a:spcBef>
                <a:spcPct val="0"/>
              </a:spcBef>
              <a:spcAft>
                <a:spcPct val="0"/>
              </a:spcAft>
              <a:defRPr kumimoji="1" sz="5400" b="1">
                <a:solidFill>
                  <a:schemeClr val="tx1"/>
                </a:solidFill>
                <a:latin typeface="Century Gothic"/>
                <a:ea typeface="ＭＳ Ｐゴシック" pitchFamily="-106" charset="-128"/>
                <a:cs typeface="Century Gothic"/>
              </a:defRPr>
            </a:lvl1pPr>
            <a:lvl2pPr algn="ctr" defTabSz="1089025" rtl="0" eaLnBrk="0" fontAlgn="base" hangingPunct="0">
              <a:spcBef>
                <a:spcPct val="0"/>
              </a:spcBef>
              <a:spcAft>
                <a:spcPct val="0"/>
              </a:spcAft>
              <a:defRPr kumimoji="1" sz="5200">
                <a:solidFill>
                  <a:schemeClr val="tx2"/>
                </a:solidFill>
                <a:latin typeface="Times New Roman" pitchFamily="-108" charset="0"/>
                <a:ea typeface="ＭＳ Ｐゴシック" pitchFamily="-106" charset="-128"/>
                <a:cs typeface="ＭＳ Ｐゴシック" pitchFamily="-106" charset="-128"/>
              </a:defRPr>
            </a:lvl2pPr>
            <a:lvl3pPr algn="ctr" defTabSz="1089025" rtl="0" eaLnBrk="0" fontAlgn="base" hangingPunct="0">
              <a:spcBef>
                <a:spcPct val="0"/>
              </a:spcBef>
              <a:spcAft>
                <a:spcPct val="0"/>
              </a:spcAft>
              <a:defRPr kumimoji="1" sz="5200">
                <a:solidFill>
                  <a:schemeClr val="tx2"/>
                </a:solidFill>
                <a:latin typeface="Times New Roman" pitchFamily="-108" charset="0"/>
                <a:ea typeface="ＭＳ Ｐゴシック" pitchFamily="-106" charset="-128"/>
                <a:cs typeface="ＭＳ Ｐゴシック" pitchFamily="-106" charset="-128"/>
              </a:defRPr>
            </a:lvl3pPr>
            <a:lvl4pPr algn="ctr" defTabSz="1089025" rtl="0" eaLnBrk="0" fontAlgn="base" hangingPunct="0">
              <a:spcBef>
                <a:spcPct val="0"/>
              </a:spcBef>
              <a:spcAft>
                <a:spcPct val="0"/>
              </a:spcAft>
              <a:defRPr kumimoji="1" sz="5200">
                <a:solidFill>
                  <a:schemeClr val="tx2"/>
                </a:solidFill>
                <a:latin typeface="Times New Roman" pitchFamily="-108" charset="0"/>
                <a:ea typeface="ＭＳ Ｐゴシック" pitchFamily="-106" charset="-128"/>
                <a:cs typeface="ＭＳ Ｐゴシック" pitchFamily="-106" charset="-128"/>
              </a:defRPr>
            </a:lvl4pPr>
            <a:lvl5pPr algn="ctr" defTabSz="1089025" rtl="0" eaLnBrk="0" fontAlgn="base" hangingPunct="0">
              <a:spcBef>
                <a:spcPct val="0"/>
              </a:spcBef>
              <a:spcAft>
                <a:spcPct val="0"/>
              </a:spcAft>
              <a:defRPr kumimoji="1" sz="5200">
                <a:solidFill>
                  <a:schemeClr val="tx2"/>
                </a:solidFill>
                <a:latin typeface="Times New Roman" pitchFamily="-108" charset="0"/>
                <a:ea typeface="ＭＳ Ｐゴシック" pitchFamily="-106" charset="-128"/>
                <a:cs typeface="ＭＳ Ｐゴシック" pitchFamily="-106" charset="-128"/>
              </a:defRPr>
            </a:lvl5pPr>
            <a:lvl6pPr marL="457200" algn="ctr" defTabSz="1089025" rtl="0" eaLnBrk="0" fontAlgn="base" hangingPunct="0">
              <a:spcBef>
                <a:spcPct val="0"/>
              </a:spcBef>
              <a:spcAft>
                <a:spcPct val="0"/>
              </a:spcAft>
              <a:defRPr kumimoji="1" sz="5200">
                <a:solidFill>
                  <a:schemeClr val="tx2"/>
                </a:solidFill>
                <a:latin typeface="Times New Roman" pitchFamily="-108" charset="0"/>
              </a:defRPr>
            </a:lvl6pPr>
            <a:lvl7pPr marL="914400" algn="ctr" defTabSz="1089025" rtl="0" eaLnBrk="0" fontAlgn="base" hangingPunct="0">
              <a:spcBef>
                <a:spcPct val="0"/>
              </a:spcBef>
              <a:spcAft>
                <a:spcPct val="0"/>
              </a:spcAft>
              <a:defRPr kumimoji="1" sz="5200">
                <a:solidFill>
                  <a:schemeClr val="tx2"/>
                </a:solidFill>
                <a:latin typeface="Times New Roman" pitchFamily="-108" charset="0"/>
              </a:defRPr>
            </a:lvl7pPr>
            <a:lvl8pPr marL="1371600" algn="ctr" defTabSz="1089025" rtl="0" eaLnBrk="0" fontAlgn="base" hangingPunct="0">
              <a:spcBef>
                <a:spcPct val="0"/>
              </a:spcBef>
              <a:spcAft>
                <a:spcPct val="0"/>
              </a:spcAft>
              <a:defRPr kumimoji="1" sz="5200">
                <a:solidFill>
                  <a:schemeClr val="tx2"/>
                </a:solidFill>
                <a:latin typeface="Times New Roman" pitchFamily="-108" charset="0"/>
              </a:defRPr>
            </a:lvl8pPr>
            <a:lvl9pPr marL="1828800" algn="ctr" defTabSz="1089025" rtl="0" eaLnBrk="0" fontAlgn="base" hangingPunct="0">
              <a:spcBef>
                <a:spcPct val="0"/>
              </a:spcBef>
              <a:spcAft>
                <a:spcPct val="0"/>
              </a:spcAft>
              <a:defRPr kumimoji="1" sz="5200">
                <a:solidFill>
                  <a:schemeClr val="tx2"/>
                </a:solidFill>
                <a:latin typeface="Times New Roman" pitchFamily="-108" charset="0"/>
              </a:defRPr>
            </a:lvl9pPr>
          </a:lstStyle>
          <a:p>
            <a:endParaRPr lang="fr-FR" kern="0" dirty="0">
              <a:latin typeface="DIN-Medium"/>
              <a:ea typeface="ＭＳ Ｐゴシック" pitchFamily="28" charset="-128"/>
              <a:cs typeface="DIN-Medium"/>
            </a:endParaRPr>
          </a:p>
        </p:txBody>
      </p:sp>
      <p:pic>
        <p:nvPicPr>
          <p:cNvPr id="7" name="Image 8" descr="leonard.JPG"/>
          <p:cNvPicPr>
            <a:picLocks noChangeAspect="1"/>
          </p:cNvPicPr>
          <p:nvPr/>
        </p:nvPicPr>
        <p:blipFill>
          <a:blip r:embed="rId3"/>
          <a:srcRect t="9764"/>
          <a:stretch>
            <a:fillRect/>
          </a:stretch>
        </p:blipFill>
        <p:spPr bwMode="auto">
          <a:xfrm>
            <a:off x="7011143" y="2003558"/>
            <a:ext cx="4181529" cy="3221078"/>
          </a:xfrm>
          <a:prstGeom prst="rect">
            <a:avLst/>
          </a:prstGeom>
          <a:noFill/>
          <a:ln w="9525">
            <a:noFill/>
            <a:miter lim="800000"/>
            <a:headEnd/>
            <a:tailEnd/>
          </a:ln>
        </p:spPr>
      </p:pic>
    </p:spTree>
    <p:extLst>
      <p:ext uri="{BB962C8B-B14F-4D97-AF65-F5344CB8AC3E}">
        <p14:creationId xmlns:p14="http://schemas.microsoft.com/office/powerpoint/2010/main" val="159310275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857250" y="571500"/>
            <a:ext cx="9715500" cy="1333500"/>
          </a:xfrm>
          <a:prstGeom prst="rect">
            <a:avLst/>
          </a:prstGeom>
          <a:noFill/>
          <a:ln w="9525">
            <a:noFill/>
            <a:miter lim="800000"/>
            <a:headEnd/>
            <a:tailEnd/>
          </a:ln>
        </p:spPr>
        <p:txBody>
          <a:bodyPr lIns="109606" tIns="54804" rIns="109606" bIns="54804" anchor="ctr">
            <a:prstTxWarp prst="textNoShape">
              <a:avLst/>
            </a:prstTxWarp>
          </a:bodyPr>
          <a:lstStyle/>
          <a:p>
            <a:pPr algn="ctr" defTabSz="1089025"/>
            <a:r>
              <a:rPr kumimoji="1" lang="fr-FR" sz="5400" b="0" dirty="0" smtClean="0">
                <a:latin typeface="DIN-Medium"/>
                <a:ea typeface="Century Gothic" pitchFamily="30" charset="0"/>
                <a:cs typeface="DIN-Medium"/>
              </a:rPr>
              <a:t>Objectifs</a:t>
            </a:r>
            <a:endParaRPr kumimoji="1" lang="fr-FR" sz="5400" b="0" dirty="0">
              <a:latin typeface="DIN-Medium"/>
              <a:ea typeface="Century Gothic" pitchFamily="30" charset="0"/>
              <a:cs typeface="DIN-Medium"/>
            </a:endParaRPr>
          </a:p>
        </p:txBody>
      </p:sp>
      <p:sp>
        <p:nvSpPr>
          <p:cNvPr id="41987" name="Rectangle 3"/>
          <p:cNvSpPr>
            <a:spLocks noChangeArrowheads="1"/>
          </p:cNvSpPr>
          <p:nvPr/>
        </p:nvSpPr>
        <p:spPr bwMode="auto">
          <a:xfrm>
            <a:off x="685800" y="2400300"/>
            <a:ext cx="10591800" cy="5308600"/>
          </a:xfrm>
          <a:prstGeom prst="rect">
            <a:avLst/>
          </a:prstGeom>
          <a:noFill/>
          <a:ln w="9525">
            <a:noFill/>
            <a:miter lim="800000"/>
            <a:headEnd/>
            <a:tailEnd/>
          </a:ln>
        </p:spPr>
        <p:txBody>
          <a:bodyPr lIns="109606" tIns="54804" rIns="109606" bIns="54804">
            <a:prstTxWarp prst="textNoShape">
              <a:avLst/>
            </a:prstTxWarp>
          </a:bodyPr>
          <a:lstStyle/>
          <a:p>
            <a:pPr marL="884238" lvl="1" indent="-339725" algn="l" defTabSz="1089025">
              <a:spcBef>
                <a:spcPct val="20000"/>
              </a:spcBef>
            </a:pPr>
            <a:r>
              <a:rPr kumimoji="1" lang="fr-FR" sz="3600" b="0" dirty="0" smtClean="0">
                <a:latin typeface="DIN-Light"/>
                <a:ea typeface="Century Gothic" pitchFamily="30" charset="0"/>
                <a:cs typeface="DIN-Light"/>
              </a:rPr>
              <a:t>Faire découvrir à l’enfant :</a:t>
            </a:r>
          </a:p>
          <a:p>
            <a:pPr marL="884238" lvl="1" indent="-339725" algn="l" defTabSz="1089025">
              <a:spcBef>
                <a:spcPts val="1776"/>
              </a:spcBef>
            </a:pPr>
            <a:r>
              <a:rPr kumimoji="1" lang="fr-FR" sz="3600" b="0" dirty="0" smtClean="0">
                <a:latin typeface="DIN-Light"/>
                <a:ea typeface="Century Gothic" pitchFamily="30" charset="0"/>
                <a:cs typeface="DIN-Light"/>
              </a:rPr>
              <a:t>• La </a:t>
            </a:r>
            <a:r>
              <a:rPr kumimoji="1" lang="fr-FR" sz="3600" b="0" dirty="0">
                <a:latin typeface="DIN-Light"/>
                <a:ea typeface="Century Gothic" pitchFamily="30" charset="0"/>
                <a:cs typeface="DIN-Light"/>
              </a:rPr>
              <a:t>ventilation nasale, le geste phonatoire</a:t>
            </a:r>
            <a:r>
              <a:rPr kumimoji="1" lang="fr-FR" sz="3600" b="0" dirty="0" smtClean="0">
                <a:latin typeface="DIN-Light"/>
                <a:ea typeface="Century Gothic" pitchFamily="30" charset="0"/>
                <a:cs typeface="DIN-Light"/>
              </a:rPr>
              <a:t>,</a:t>
            </a:r>
          </a:p>
          <a:p>
            <a:pPr marL="884238" lvl="1" indent="-339725" algn="l" defTabSz="1089025">
              <a:spcBef>
                <a:spcPts val="0"/>
              </a:spcBef>
            </a:pPr>
            <a:r>
              <a:rPr kumimoji="1" lang="fr-FR" sz="3600" b="0" dirty="0" smtClean="0">
                <a:latin typeface="DIN-Light"/>
                <a:ea typeface="Century Gothic" pitchFamily="30" charset="0"/>
                <a:cs typeface="DIN-Light"/>
              </a:rPr>
              <a:t>    la posture</a:t>
            </a:r>
          </a:p>
          <a:p>
            <a:pPr marL="884238" lvl="1" indent="-339725" algn="l" defTabSz="1089025">
              <a:spcBef>
                <a:spcPts val="1776"/>
              </a:spcBef>
            </a:pPr>
            <a:r>
              <a:rPr kumimoji="1" lang="fr-FR" sz="3600" b="0" dirty="0" smtClean="0">
                <a:latin typeface="DIN-Light"/>
                <a:ea typeface="Century Gothic" pitchFamily="30" charset="0"/>
                <a:cs typeface="DIN-Light"/>
              </a:rPr>
              <a:t>• Les </a:t>
            </a:r>
            <a:r>
              <a:rPr kumimoji="1" lang="fr-FR" sz="3600" b="0" dirty="0">
                <a:latin typeface="DIN-Light"/>
                <a:ea typeface="Century Gothic" pitchFamily="30" charset="0"/>
                <a:cs typeface="DIN-Light"/>
              </a:rPr>
              <a:t>positions correctes :</a:t>
            </a:r>
            <a:endParaRPr kumimoji="1" lang="fr-FR" sz="3600" b="0" dirty="0" smtClean="0">
              <a:latin typeface="DIN-Light"/>
              <a:ea typeface="Century Gothic" pitchFamily="30" charset="0"/>
              <a:cs typeface="DIN-Light"/>
            </a:endParaRPr>
          </a:p>
          <a:p>
            <a:pPr marL="884238" lvl="1" indent="-339725" algn="l" defTabSz="1089025">
              <a:spcBef>
                <a:spcPct val="20000"/>
              </a:spcBef>
            </a:pPr>
            <a:r>
              <a:rPr kumimoji="1" lang="fr-FR" sz="3600" b="0" dirty="0" smtClean="0">
                <a:latin typeface="DIN-Light"/>
                <a:ea typeface="Century Gothic" pitchFamily="30" charset="0"/>
                <a:cs typeface="DIN-Light"/>
              </a:rPr>
              <a:t>   &gt; du système  </a:t>
            </a:r>
            <a:r>
              <a:rPr kumimoji="1" lang="fr-FR" sz="3600" b="0" dirty="0" err="1" smtClean="0">
                <a:latin typeface="DIN-Light"/>
                <a:ea typeface="Century Gothic" pitchFamily="30" charset="0"/>
                <a:cs typeface="DIN-Light"/>
              </a:rPr>
              <a:t>labio</a:t>
            </a:r>
            <a:r>
              <a:rPr kumimoji="1" lang="fr-FR" sz="3600" b="0" dirty="0" smtClean="0">
                <a:latin typeface="DIN-Light"/>
                <a:ea typeface="Century Gothic" pitchFamily="30" charset="0"/>
                <a:cs typeface="DIN-Light"/>
              </a:rPr>
              <a:t>-mandibulaire et du sphincter </a:t>
            </a:r>
            <a:r>
              <a:rPr kumimoji="1" lang="fr-FR" sz="3600" b="0" dirty="0" err="1" smtClean="0">
                <a:latin typeface="DIN-Light"/>
                <a:ea typeface="Century Gothic" pitchFamily="30" charset="0"/>
                <a:cs typeface="DIN-Light"/>
              </a:rPr>
              <a:t>vélopharyngé</a:t>
            </a:r>
            <a:endParaRPr kumimoji="1" lang="fr-FR" sz="3600" b="0" dirty="0" smtClean="0">
              <a:latin typeface="DIN-Light"/>
              <a:ea typeface="Century Gothic" pitchFamily="30" charset="0"/>
              <a:cs typeface="DIN-Light"/>
            </a:endParaRPr>
          </a:p>
          <a:p>
            <a:pPr marL="884238" lvl="1" indent="-339725" algn="l" defTabSz="1089025">
              <a:spcBef>
                <a:spcPct val="20000"/>
              </a:spcBef>
            </a:pPr>
            <a:r>
              <a:rPr kumimoji="1" lang="fr-FR" sz="3600" b="0" dirty="0" smtClean="0">
                <a:latin typeface="DIN-Light"/>
                <a:ea typeface="Century Gothic" pitchFamily="30" charset="0"/>
                <a:cs typeface="DIN-Light"/>
              </a:rPr>
              <a:t>   &gt; de </a:t>
            </a:r>
            <a:r>
              <a:rPr kumimoji="1" lang="fr-FR" sz="3600" b="0" dirty="0">
                <a:latin typeface="DIN-Light"/>
                <a:ea typeface="Century Gothic" pitchFamily="30" charset="0"/>
                <a:cs typeface="DIN-Light"/>
              </a:rPr>
              <a:t>la langue au repos / en </a:t>
            </a:r>
            <a:r>
              <a:rPr kumimoji="1" lang="fr-FR" sz="3600" b="0" dirty="0" smtClean="0">
                <a:latin typeface="DIN-Light"/>
                <a:ea typeface="Century Gothic" pitchFamily="30" charset="0"/>
                <a:cs typeface="DIN-Light"/>
              </a:rPr>
              <a:t>fonction</a:t>
            </a:r>
          </a:p>
          <a:p>
            <a:pPr marL="884238" lvl="1" indent="-339725" algn="l" defTabSz="1089025">
              <a:spcBef>
                <a:spcPts val="0"/>
              </a:spcBef>
            </a:pPr>
            <a:r>
              <a:rPr kumimoji="1" lang="fr-FR" sz="3600" b="0" dirty="0" smtClean="0">
                <a:latin typeface="DIN-Light"/>
                <a:ea typeface="Century Gothic" pitchFamily="30" charset="0"/>
                <a:cs typeface="DIN-Light"/>
              </a:rPr>
              <a:t>        (</a:t>
            </a:r>
            <a:r>
              <a:rPr kumimoji="1" lang="fr-FR" sz="3600" b="0" dirty="0">
                <a:latin typeface="DIN-Light"/>
                <a:ea typeface="Century Gothic" pitchFamily="30" charset="0"/>
                <a:cs typeface="DIN-Light"/>
              </a:rPr>
              <a:t>déglutition, phonation)</a:t>
            </a:r>
            <a:endParaRPr kumimoji="1" lang="fr-FR" sz="3600" b="0" dirty="0" smtClean="0">
              <a:latin typeface="DIN-Light"/>
              <a:ea typeface="Century Gothic" pitchFamily="30" charset="0"/>
              <a:cs typeface="DIN-Light"/>
            </a:endParaRPr>
          </a:p>
          <a:p>
            <a:pPr marL="884238" lvl="1" indent="-339725" algn="l" defTabSz="1089025">
              <a:spcBef>
                <a:spcPct val="20000"/>
              </a:spcBef>
              <a:buFontTx/>
              <a:buChar char="•"/>
            </a:pPr>
            <a:endParaRPr kumimoji="1" lang="fr-FR" sz="3600" b="0" dirty="0">
              <a:latin typeface="DIN-Regular"/>
              <a:cs typeface="DIN-Regular"/>
            </a:endParaRPr>
          </a:p>
        </p:txBody>
      </p:sp>
      <p:sp>
        <p:nvSpPr>
          <p:cNvPr id="4" name="Espace réservé du pied de page 3"/>
          <p:cNvSpPr>
            <a:spLocks noGrp="1"/>
          </p:cNvSpPr>
          <p:nvPr>
            <p:ph type="ftr" sz="quarter" idx="11"/>
          </p:nvPr>
        </p:nvSpPr>
        <p:spPr>
          <a:xfrm>
            <a:off x="7696200" y="7632700"/>
            <a:ext cx="3581400" cy="368300"/>
          </a:xfrm>
        </p:spPr>
        <p:txBody>
          <a:bodyPr/>
          <a:lstStyle/>
          <a:p>
            <a:pPr algn="r">
              <a:defRPr/>
            </a:pPr>
            <a:r>
              <a:rPr lang="fr-FR" dirty="0" smtClean="0">
                <a:latin typeface="DIN-Light"/>
                <a:cs typeface="DIN-Light"/>
              </a:rPr>
              <a:t>Catherine Thibault  2017</a:t>
            </a:r>
            <a:endParaRPr lang="fr-FR" dirty="0">
              <a:latin typeface="DIN-Light"/>
              <a:cs typeface="DIN-Light"/>
            </a:endParaRPr>
          </a:p>
        </p:txBody>
      </p:sp>
    </p:spTree>
    <p:extLst>
      <p:ext uri="{BB962C8B-B14F-4D97-AF65-F5344CB8AC3E}">
        <p14:creationId xmlns:p14="http://schemas.microsoft.com/office/powerpoint/2010/main" val="156952500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bwMode="auto">
          <a:xfrm>
            <a:off x="0" y="4610100"/>
            <a:ext cx="11430000" cy="3390900"/>
          </a:xfrm>
          <a:prstGeom prst="rect">
            <a:avLst/>
          </a:prstGeom>
          <a:solidFill>
            <a:schemeClr val="tx1"/>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fr-FR" sz="4400" b="1" i="0" u="none" strike="noStrike" cap="none" normalizeH="0" baseline="0">
              <a:ln>
                <a:noFill/>
              </a:ln>
              <a:solidFill>
                <a:schemeClr val="tx1"/>
              </a:solidFill>
              <a:effectLst/>
              <a:latin typeface="Times New Roman" pitchFamily="-108" charset="0"/>
            </a:endParaRPr>
          </a:p>
        </p:txBody>
      </p:sp>
      <p:sp>
        <p:nvSpPr>
          <p:cNvPr id="65539" name="Text Box 7"/>
          <p:cNvSpPr txBox="1">
            <a:spLocks noChangeArrowheads="1"/>
          </p:cNvSpPr>
          <p:nvPr/>
        </p:nvSpPr>
        <p:spPr bwMode="auto">
          <a:xfrm>
            <a:off x="762000" y="2061508"/>
            <a:ext cx="7315200" cy="1938992"/>
          </a:xfrm>
          <a:prstGeom prst="rect">
            <a:avLst/>
          </a:prstGeom>
          <a:noFill/>
          <a:ln w="12700" cap="sq">
            <a:noFill/>
            <a:miter lim="800000"/>
            <a:headEnd type="none" w="sm" len="sm"/>
            <a:tailEnd type="none" w="sm" len="sm"/>
          </a:ln>
        </p:spPr>
        <p:txBody>
          <a:bodyPr wrap="square">
            <a:prstTxWarp prst="textNoShape">
              <a:avLst/>
            </a:prstTxWarp>
            <a:spAutoFit/>
          </a:bodyPr>
          <a:lstStyle/>
          <a:p>
            <a:pPr algn="l">
              <a:spcAft>
                <a:spcPts val="0"/>
              </a:spcAft>
            </a:pPr>
            <a:r>
              <a:rPr lang="fr-FR" sz="2400" b="0" dirty="0">
                <a:latin typeface="DIN-Light"/>
                <a:ea typeface="Century Gothic" pitchFamily="30" charset="0"/>
                <a:cs typeface="DIN-Light"/>
              </a:rPr>
              <a:t>Toute ventilation </a:t>
            </a:r>
            <a:r>
              <a:rPr lang="fr-FR" sz="2400" b="0" dirty="0" smtClean="0">
                <a:latin typeface="DIN-Light"/>
                <a:ea typeface="Century Gothic" pitchFamily="30" charset="0"/>
                <a:cs typeface="DIN-Light"/>
              </a:rPr>
              <a:t>buccale est </a:t>
            </a:r>
            <a:r>
              <a:rPr lang="fr-FR" sz="2400" b="0" dirty="0">
                <a:latin typeface="DIN-Light"/>
                <a:ea typeface="Century Gothic" pitchFamily="30" charset="0"/>
                <a:cs typeface="DIN-Light"/>
              </a:rPr>
              <a:t>en lien</a:t>
            </a:r>
            <a:r>
              <a:rPr lang="fr-FR" sz="2400" b="0" dirty="0" smtClean="0">
                <a:latin typeface="DIN-Light"/>
                <a:ea typeface="Century Gothic" pitchFamily="30" charset="0"/>
                <a:cs typeface="DIN-Light"/>
              </a:rPr>
              <a:t> </a:t>
            </a:r>
          </a:p>
          <a:p>
            <a:pPr algn="l">
              <a:spcAft>
                <a:spcPts val="0"/>
              </a:spcAft>
            </a:pPr>
            <a:r>
              <a:rPr lang="fr-FR" sz="2400" b="0" dirty="0" smtClean="0">
                <a:latin typeface="DIN-Light"/>
                <a:ea typeface="Century Gothic" pitchFamily="30" charset="0"/>
                <a:cs typeface="DIN-Light"/>
              </a:rPr>
              <a:t>avec </a:t>
            </a:r>
            <a:r>
              <a:rPr lang="fr-FR" sz="2400" b="0" dirty="0">
                <a:latin typeface="DIN-Light"/>
                <a:ea typeface="Century Gothic" pitchFamily="30" charset="0"/>
                <a:cs typeface="DIN-Light"/>
              </a:rPr>
              <a:t>une position anormale de la langue</a:t>
            </a:r>
          </a:p>
          <a:p>
            <a:pPr algn="l">
              <a:spcAft>
                <a:spcPts val="0"/>
              </a:spcAft>
            </a:pPr>
            <a:endParaRPr lang="fr-FR" sz="2400" b="0" dirty="0" smtClean="0">
              <a:latin typeface="DIN-Light"/>
              <a:ea typeface="Century Gothic" pitchFamily="30" charset="0"/>
              <a:cs typeface="DIN-Light"/>
            </a:endParaRPr>
          </a:p>
          <a:p>
            <a:pPr algn="l">
              <a:spcAft>
                <a:spcPts val="0"/>
              </a:spcAft>
            </a:pPr>
            <a:r>
              <a:rPr lang="fr-FR" sz="2400" b="0" dirty="0" smtClean="0">
                <a:latin typeface="DIN-Light"/>
                <a:ea typeface="Century Gothic" pitchFamily="30" charset="0"/>
                <a:cs typeface="DIN-Light"/>
              </a:rPr>
              <a:t>&gt; maintenir un espace suffisant pour le passage </a:t>
            </a:r>
          </a:p>
          <a:p>
            <a:pPr algn="l">
              <a:spcAft>
                <a:spcPts val="0"/>
              </a:spcAft>
            </a:pPr>
            <a:r>
              <a:rPr lang="fr-FR" sz="2400" b="0" dirty="0" smtClean="0">
                <a:latin typeface="DIN-Light"/>
                <a:ea typeface="Century Gothic" pitchFamily="30" charset="0"/>
                <a:cs typeface="DIN-Light"/>
              </a:rPr>
              <a:t>     du flux aérien dans le carrefour </a:t>
            </a:r>
            <a:r>
              <a:rPr lang="fr-FR" sz="2400" b="0" dirty="0" err="1" smtClean="0">
                <a:latin typeface="DIN-Light"/>
                <a:ea typeface="Century Gothic" pitchFamily="30" charset="0"/>
                <a:cs typeface="DIN-Light"/>
              </a:rPr>
              <a:t>oro-pharyngé</a:t>
            </a:r>
            <a:endParaRPr lang="fr-FR" sz="2400" dirty="0">
              <a:latin typeface="DIN-Light"/>
              <a:ea typeface="Century Gothic" pitchFamily="30" charset="0"/>
              <a:cs typeface="DIN-Light"/>
            </a:endParaRPr>
          </a:p>
        </p:txBody>
      </p:sp>
      <p:sp>
        <p:nvSpPr>
          <p:cNvPr id="13" name="Rectangle 2"/>
          <p:cNvSpPr txBox="1">
            <a:spLocks noChangeArrowheads="1"/>
          </p:cNvSpPr>
          <p:nvPr/>
        </p:nvSpPr>
        <p:spPr bwMode="auto">
          <a:xfrm>
            <a:off x="0" y="190500"/>
            <a:ext cx="11430000" cy="1219200"/>
          </a:xfrm>
          <a:prstGeom prst="rect">
            <a:avLst/>
          </a:prstGeom>
          <a:noFill/>
          <a:ln w="9525">
            <a:noFill/>
            <a:miter lim="800000"/>
            <a:headEnd/>
            <a:tailEnd/>
          </a:ln>
        </p:spPr>
        <p:txBody>
          <a:bodyPr lIns="109606" tIns="54804" rIns="109606" bIns="54804" anchor="ctr">
            <a:prstTxWarp prst="textNoShape">
              <a:avLst/>
            </a:prstTxWarp>
          </a:bodyPr>
          <a:lstStyle/>
          <a:p>
            <a:pPr algn="ctr" defTabSz="1089025" eaLnBrk="0" hangingPunct="0">
              <a:defRPr/>
            </a:pPr>
            <a:r>
              <a:rPr kumimoji="1" lang="fr-FR" sz="5400" kern="0" dirty="0">
                <a:latin typeface="DIN-Medium"/>
                <a:ea typeface="ＭＳ Ｐゴシック" charset="-128"/>
                <a:cs typeface="DIN-Medium"/>
              </a:rPr>
              <a:t>La langue, rôle </a:t>
            </a:r>
            <a:r>
              <a:rPr kumimoji="1" lang="fr-FR" sz="5400" kern="0" dirty="0" err="1">
                <a:latin typeface="DIN-Medium"/>
                <a:ea typeface="ＭＳ Ｐゴシック" charset="-128"/>
                <a:cs typeface="DIN-Medium"/>
              </a:rPr>
              <a:t>ventilatoire</a:t>
            </a:r>
            <a:endParaRPr kumimoji="1" lang="fr-FR" sz="5400" kern="0" dirty="0">
              <a:latin typeface="DIN-Medium"/>
              <a:ea typeface="ＭＳ Ｐゴシック" charset="-128"/>
              <a:cs typeface="DIN-Medium"/>
            </a:endParaRPr>
          </a:p>
        </p:txBody>
      </p:sp>
      <p:sp>
        <p:nvSpPr>
          <p:cNvPr id="8" name="ZoneTexte 7"/>
          <p:cNvSpPr txBox="1"/>
          <p:nvPr/>
        </p:nvSpPr>
        <p:spPr>
          <a:xfrm>
            <a:off x="1828800" y="5981700"/>
            <a:ext cx="184666" cy="769441"/>
          </a:xfrm>
          <a:prstGeom prst="rect">
            <a:avLst/>
          </a:prstGeom>
          <a:noFill/>
        </p:spPr>
        <p:txBody>
          <a:bodyPr wrap="none" rtlCol="0">
            <a:spAutoFit/>
          </a:bodyPr>
          <a:lstStyle/>
          <a:p>
            <a:endParaRPr lang="fr-FR" dirty="0"/>
          </a:p>
        </p:txBody>
      </p:sp>
      <p:sp>
        <p:nvSpPr>
          <p:cNvPr id="11" name="Espace réservé du pied de page 3"/>
          <p:cNvSpPr>
            <a:spLocks noGrp="1"/>
          </p:cNvSpPr>
          <p:nvPr>
            <p:ph type="ftr" sz="quarter" idx="11"/>
          </p:nvPr>
        </p:nvSpPr>
        <p:spPr>
          <a:xfrm>
            <a:off x="7696200" y="7632700"/>
            <a:ext cx="3581400" cy="368300"/>
          </a:xfrm>
        </p:spPr>
        <p:txBody>
          <a:bodyPr/>
          <a:lstStyle/>
          <a:p>
            <a:pPr algn="r">
              <a:defRPr/>
            </a:pPr>
            <a:r>
              <a:rPr lang="fr-FR" dirty="0" smtClean="0">
                <a:solidFill>
                  <a:schemeClr val="bg2">
                    <a:lumMod val="90000"/>
                    <a:lumOff val="10000"/>
                  </a:schemeClr>
                </a:solidFill>
                <a:latin typeface="DIN-Light"/>
                <a:cs typeface="DIN-Light"/>
              </a:rPr>
              <a:t>Catherine Thibault 2017</a:t>
            </a:r>
            <a:endParaRPr lang="fr-FR" dirty="0">
              <a:solidFill>
                <a:schemeClr val="bg2">
                  <a:lumMod val="90000"/>
                  <a:lumOff val="10000"/>
                </a:schemeClr>
              </a:solidFill>
              <a:latin typeface="DIN-Light"/>
              <a:cs typeface="DIN-Light"/>
            </a:endParaRPr>
          </a:p>
        </p:txBody>
      </p:sp>
      <p:pic>
        <p:nvPicPr>
          <p:cNvPr id="10" name="Picture 3" descr="C:\Documents and Settings\leloup\Mes documents\cours\déglutition\image déglutition\langue 3.jpg"/>
          <p:cNvPicPr>
            <a:picLocks noChangeAspect="1" noChangeArrowheads="1"/>
          </p:cNvPicPr>
          <p:nvPr/>
        </p:nvPicPr>
        <p:blipFill>
          <a:blip r:embed="rId3"/>
          <a:srcRect l="10323" b="26483"/>
          <a:stretch>
            <a:fillRect/>
          </a:stretch>
        </p:blipFill>
        <p:spPr bwMode="auto">
          <a:xfrm>
            <a:off x="-304800" y="4610100"/>
            <a:ext cx="6066212" cy="3200400"/>
          </a:xfrm>
          <a:prstGeom prst="rect">
            <a:avLst/>
          </a:prstGeom>
          <a:noFill/>
          <a:ln w="9525">
            <a:noFill/>
            <a:miter lim="800000"/>
            <a:headEnd/>
            <a:tailEnd/>
          </a:ln>
        </p:spPr>
      </p:pic>
      <p:sp>
        <p:nvSpPr>
          <p:cNvPr id="12" name="Text Box 5"/>
          <p:cNvSpPr txBox="1">
            <a:spLocks noChangeArrowheads="1"/>
          </p:cNvSpPr>
          <p:nvPr/>
        </p:nvSpPr>
        <p:spPr bwMode="auto">
          <a:xfrm>
            <a:off x="2819400" y="4686300"/>
            <a:ext cx="5238750" cy="327554"/>
          </a:xfrm>
          <a:prstGeom prst="rect">
            <a:avLst/>
          </a:prstGeom>
          <a:noFill/>
          <a:ln w="9525">
            <a:noFill/>
            <a:miter lim="800000"/>
            <a:headEnd/>
            <a:tailEnd/>
          </a:ln>
        </p:spPr>
        <p:txBody>
          <a:bodyPr lIns="111026" tIns="55513" rIns="111026" bIns="55513">
            <a:prstTxWarp prst="textNoShape">
              <a:avLst/>
            </a:prstTxWarp>
            <a:spAutoFit/>
          </a:bodyPr>
          <a:lstStyle/>
          <a:p>
            <a:pPr algn="l" defTabSz="1109663" eaLnBrk="1" hangingPunct="1">
              <a:spcBef>
                <a:spcPct val="50000"/>
              </a:spcBef>
            </a:pPr>
            <a:r>
              <a:rPr lang="fr-FR" sz="1400" b="0" dirty="0">
                <a:solidFill>
                  <a:schemeClr val="bg2">
                    <a:lumMod val="90000"/>
                    <a:lumOff val="10000"/>
                  </a:schemeClr>
                </a:solidFill>
                <a:latin typeface="DIN-Light"/>
                <a:cs typeface="DIN-Light"/>
              </a:rPr>
              <a:t>D’après </a:t>
            </a:r>
            <a:r>
              <a:rPr lang="fr-FR" sz="1400" b="0" dirty="0" err="1">
                <a:solidFill>
                  <a:schemeClr val="bg2">
                    <a:lumMod val="90000"/>
                    <a:lumOff val="10000"/>
                  </a:schemeClr>
                </a:solidFill>
                <a:latin typeface="DIN-Light"/>
                <a:cs typeface="DIN-Light"/>
              </a:rPr>
              <a:t>Nahmani</a:t>
            </a:r>
            <a:r>
              <a:rPr lang="fr-FR" sz="1400" b="0" dirty="0">
                <a:solidFill>
                  <a:schemeClr val="bg2">
                    <a:lumMod val="90000"/>
                    <a:lumOff val="10000"/>
                  </a:schemeClr>
                </a:solidFill>
                <a:latin typeface="DIN-Light"/>
                <a:cs typeface="DIN-Light"/>
              </a:rPr>
              <a:t> &amp;Coll</a:t>
            </a:r>
            <a:r>
              <a:rPr lang="fr-FR" sz="1200" b="0" dirty="0">
                <a:solidFill>
                  <a:schemeClr val="bg2">
                    <a:lumMod val="90000"/>
                    <a:lumOff val="10000"/>
                  </a:schemeClr>
                </a:solidFill>
                <a:latin typeface="DIN-Light"/>
                <a:cs typeface="DIN-Light"/>
              </a:rPr>
              <a:t>. </a:t>
            </a:r>
          </a:p>
        </p:txBody>
      </p:sp>
      <p:sp>
        <p:nvSpPr>
          <p:cNvPr id="15" name="ZoneTexte 6"/>
          <p:cNvSpPr txBox="1">
            <a:spLocks noChangeArrowheads="1"/>
          </p:cNvSpPr>
          <p:nvPr/>
        </p:nvSpPr>
        <p:spPr bwMode="auto">
          <a:xfrm>
            <a:off x="304800" y="5676900"/>
            <a:ext cx="1598940" cy="400110"/>
          </a:xfrm>
          <a:prstGeom prst="rect">
            <a:avLst/>
          </a:prstGeom>
          <a:noFill/>
          <a:ln w="9525">
            <a:noFill/>
            <a:miter lim="800000"/>
            <a:headEnd/>
            <a:tailEnd/>
          </a:ln>
        </p:spPr>
        <p:txBody>
          <a:bodyPr wrap="none">
            <a:prstTxWarp prst="textNoShape">
              <a:avLst/>
            </a:prstTxWarp>
            <a:spAutoFit/>
          </a:bodyPr>
          <a:lstStyle/>
          <a:p>
            <a:r>
              <a:rPr lang="fr-FR" sz="2000" dirty="0" err="1">
                <a:solidFill>
                  <a:srgbClr val="000000"/>
                </a:solidFill>
                <a:latin typeface="DIN-Medium"/>
                <a:cs typeface="DIN-Medium"/>
              </a:rPr>
              <a:t>Stylo-glosse</a:t>
            </a:r>
            <a:endParaRPr lang="fr-FR" sz="2000" dirty="0">
              <a:solidFill>
                <a:srgbClr val="000000"/>
              </a:solidFill>
              <a:latin typeface="DIN-Medium"/>
              <a:cs typeface="DIN-Medium"/>
            </a:endParaRPr>
          </a:p>
        </p:txBody>
      </p:sp>
      <p:pic>
        <p:nvPicPr>
          <p:cNvPr id="16" name="Picture 1026" descr="C:\Documents and Settings\Fnac\Mes documents\cours\déglutition\image déglutition\muscle du plancher de la bouche.jpg"/>
          <p:cNvPicPr>
            <a:picLocks noChangeAspect="1" noChangeArrowheads="1"/>
          </p:cNvPicPr>
          <p:nvPr/>
        </p:nvPicPr>
        <p:blipFill>
          <a:blip r:embed="rId4"/>
          <a:srcRect l="714" t="-549" r="4048" b="21428"/>
          <a:stretch>
            <a:fillRect/>
          </a:stretch>
        </p:blipFill>
        <p:spPr bwMode="auto">
          <a:xfrm>
            <a:off x="5099050" y="4802124"/>
            <a:ext cx="5949950" cy="2855976"/>
          </a:xfrm>
          <a:prstGeom prst="rect">
            <a:avLst/>
          </a:prstGeom>
          <a:noFill/>
          <a:ln w="9525">
            <a:noFill/>
            <a:miter lim="800000"/>
            <a:headEnd/>
            <a:tailEnd/>
          </a:ln>
        </p:spPr>
      </p:pic>
      <p:sp>
        <p:nvSpPr>
          <p:cNvPr id="17" name="Text Box 1027"/>
          <p:cNvSpPr txBox="1">
            <a:spLocks noChangeArrowheads="1"/>
          </p:cNvSpPr>
          <p:nvPr/>
        </p:nvSpPr>
        <p:spPr bwMode="auto">
          <a:xfrm>
            <a:off x="9747448" y="4707952"/>
            <a:ext cx="3886200" cy="804608"/>
          </a:xfrm>
          <a:prstGeom prst="rect">
            <a:avLst/>
          </a:prstGeom>
          <a:noFill/>
          <a:ln w="9525">
            <a:noFill/>
            <a:miter lim="800000"/>
            <a:headEnd/>
            <a:tailEnd/>
          </a:ln>
        </p:spPr>
        <p:txBody>
          <a:bodyPr wrap="square" lIns="111026" tIns="55513" rIns="111026" bIns="55513">
            <a:prstTxWarp prst="textNoShape">
              <a:avLst/>
            </a:prstTxWarp>
            <a:spAutoFit/>
          </a:bodyPr>
          <a:lstStyle/>
          <a:p>
            <a:pPr algn="l" defTabSz="1109663" eaLnBrk="1" hangingPunct="1">
              <a:spcBef>
                <a:spcPts val="0"/>
              </a:spcBef>
            </a:pPr>
            <a:r>
              <a:rPr lang="fr-FR" sz="1500" b="0" dirty="0" err="1">
                <a:solidFill>
                  <a:schemeClr val="bg2">
                    <a:lumMod val="90000"/>
                    <a:lumOff val="10000"/>
                  </a:schemeClr>
                </a:solidFill>
                <a:latin typeface="DIN-Light"/>
                <a:cs typeface="DIN-Light"/>
              </a:rPr>
              <a:t>Kahle</a:t>
            </a:r>
            <a:r>
              <a:rPr lang="fr-FR" sz="1500" b="0" dirty="0">
                <a:solidFill>
                  <a:schemeClr val="bg2">
                    <a:lumMod val="90000"/>
                    <a:lumOff val="10000"/>
                  </a:schemeClr>
                </a:solidFill>
                <a:latin typeface="DIN-Light"/>
                <a:cs typeface="DIN-Light"/>
              </a:rPr>
              <a:t> et All.,</a:t>
            </a:r>
            <a:r>
              <a:rPr lang="fr-FR" sz="1500" b="0" dirty="0" smtClean="0">
                <a:solidFill>
                  <a:schemeClr val="bg2">
                    <a:lumMod val="90000"/>
                    <a:lumOff val="10000"/>
                  </a:schemeClr>
                </a:solidFill>
                <a:latin typeface="DIN-Light"/>
                <a:cs typeface="DIN-Light"/>
              </a:rPr>
              <a:t> </a:t>
            </a:r>
          </a:p>
          <a:p>
            <a:pPr algn="l" defTabSz="1109663" eaLnBrk="1" hangingPunct="1">
              <a:spcBef>
                <a:spcPts val="0"/>
              </a:spcBef>
            </a:pPr>
            <a:r>
              <a:rPr lang="fr-FR" sz="1500" b="0" dirty="0" smtClean="0">
                <a:solidFill>
                  <a:schemeClr val="bg2">
                    <a:lumMod val="90000"/>
                    <a:lumOff val="10000"/>
                  </a:schemeClr>
                </a:solidFill>
                <a:latin typeface="DIN-Light"/>
                <a:cs typeface="DIN-Light"/>
              </a:rPr>
              <a:t>Anatomie</a:t>
            </a:r>
            <a:r>
              <a:rPr lang="fr-FR" sz="1500" b="0" dirty="0">
                <a:solidFill>
                  <a:schemeClr val="bg2">
                    <a:lumMod val="90000"/>
                    <a:lumOff val="10000"/>
                  </a:schemeClr>
                </a:solidFill>
                <a:latin typeface="DIN-Light"/>
                <a:cs typeface="DIN-Light"/>
              </a:rPr>
              <a:t>,</a:t>
            </a:r>
            <a:r>
              <a:rPr lang="fr-FR" sz="1500" b="0" dirty="0" smtClean="0">
                <a:solidFill>
                  <a:schemeClr val="bg2">
                    <a:lumMod val="90000"/>
                    <a:lumOff val="10000"/>
                  </a:schemeClr>
                </a:solidFill>
                <a:latin typeface="DIN-Light"/>
                <a:cs typeface="DIN-Light"/>
              </a:rPr>
              <a:t> </a:t>
            </a:r>
          </a:p>
          <a:p>
            <a:pPr algn="l" defTabSz="1109663" eaLnBrk="1" hangingPunct="1">
              <a:spcBef>
                <a:spcPts val="0"/>
              </a:spcBef>
            </a:pPr>
            <a:r>
              <a:rPr lang="fr-FR" sz="1500" b="0" dirty="0" smtClean="0">
                <a:solidFill>
                  <a:schemeClr val="bg2">
                    <a:lumMod val="90000"/>
                    <a:lumOff val="10000"/>
                  </a:schemeClr>
                </a:solidFill>
                <a:latin typeface="DIN-Light"/>
                <a:cs typeface="DIN-Light"/>
              </a:rPr>
              <a:t>Flammarion</a:t>
            </a:r>
            <a:endParaRPr lang="fr-FR" sz="1500" b="0" dirty="0">
              <a:solidFill>
                <a:schemeClr val="bg2">
                  <a:lumMod val="90000"/>
                  <a:lumOff val="10000"/>
                </a:schemeClr>
              </a:solidFill>
              <a:latin typeface="DIN-Light"/>
              <a:cs typeface="DIN-Light"/>
            </a:endParaRPr>
          </a:p>
        </p:txBody>
      </p:sp>
      <p:sp>
        <p:nvSpPr>
          <p:cNvPr id="18" name="Text Box 1028"/>
          <p:cNvSpPr txBox="1">
            <a:spLocks noChangeArrowheads="1"/>
          </p:cNvSpPr>
          <p:nvPr/>
        </p:nvSpPr>
        <p:spPr bwMode="auto">
          <a:xfrm>
            <a:off x="8458200" y="6592788"/>
            <a:ext cx="5384217" cy="1050829"/>
          </a:xfrm>
          <a:prstGeom prst="rect">
            <a:avLst/>
          </a:prstGeom>
          <a:noFill/>
          <a:ln w="9525">
            <a:noFill/>
            <a:miter lim="800000"/>
            <a:headEnd/>
            <a:tailEnd/>
          </a:ln>
        </p:spPr>
        <p:txBody>
          <a:bodyPr wrap="square" lIns="111026" tIns="55513" rIns="111026" bIns="55513">
            <a:prstTxWarp prst="textNoShape">
              <a:avLst/>
            </a:prstTxWarp>
            <a:spAutoFit/>
          </a:bodyPr>
          <a:lstStyle/>
          <a:p>
            <a:pPr algn="l" defTabSz="1109663" eaLnBrk="1" hangingPunct="1">
              <a:spcBef>
                <a:spcPts val="240"/>
              </a:spcBef>
            </a:pPr>
            <a:r>
              <a:rPr lang="fr-FR" sz="1400" b="0" dirty="0">
                <a:solidFill>
                  <a:schemeClr val="bg1"/>
                </a:solidFill>
                <a:latin typeface="DIN-Regular"/>
                <a:cs typeface="DIN-Regular"/>
              </a:rPr>
              <a:t>10</a:t>
            </a:r>
            <a:r>
              <a:rPr lang="fr-FR" sz="1400" b="0" dirty="0" smtClean="0">
                <a:solidFill>
                  <a:schemeClr val="bg1"/>
                </a:solidFill>
                <a:latin typeface="DIN-Regular"/>
                <a:cs typeface="DIN-Regular"/>
              </a:rPr>
              <a:t>  muscles </a:t>
            </a:r>
            <a:r>
              <a:rPr lang="fr-FR" sz="1400" b="0" dirty="0" err="1">
                <a:solidFill>
                  <a:schemeClr val="bg1"/>
                </a:solidFill>
                <a:latin typeface="DIN-Regular"/>
                <a:cs typeface="DIN-Regular"/>
              </a:rPr>
              <a:t>mylo-hyoïdiens</a:t>
            </a:r>
            <a:endParaRPr lang="fr-FR" sz="1400" b="0" dirty="0">
              <a:solidFill>
                <a:schemeClr val="bg1"/>
              </a:solidFill>
              <a:latin typeface="DIN-Regular"/>
              <a:cs typeface="DIN-Regular"/>
            </a:endParaRPr>
          </a:p>
          <a:p>
            <a:pPr algn="l" defTabSz="1109663" eaLnBrk="1" hangingPunct="1">
              <a:spcBef>
                <a:spcPts val="240"/>
              </a:spcBef>
            </a:pPr>
            <a:r>
              <a:rPr lang="fr-FR" sz="1400" b="0" dirty="0">
                <a:solidFill>
                  <a:schemeClr val="bg1"/>
                </a:solidFill>
                <a:latin typeface="DIN-Regular"/>
                <a:cs typeface="DIN-Regular"/>
              </a:rPr>
              <a:t>12</a:t>
            </a:r>
            <a:r>
              <a:rPr lang="fr-FR" sz="1400" b="0" dirty="0" smtClean="0">
                <a:solidFill>
                  <a:schemeClr val="bg1"/>
                </a:solidFill>
                <a:latin typeface="DIN-Regular"/>
                <a:cs typeface="DIN-Regular"/>
              </a:rPr>
              <a:t>  muscles </a:t>
            </a:r>
            <a:r>
              <a:rPr lang="fr-FR" sz="1400" b="0" dirty="0" err="1">
                <a:solidFill>
                  <a:schemeClr val="bg1"/>
                </a:solidFill>
                <a:latin typeface="DIN-Regular"/>
                <a:cs typeface="DIN-Regular"/>
              </a:rPr>
              <a:t>génio-hyoïdiens</a:t>
            </a:r>
            <a:endParaRPr lang="fr-FR" sz="1400" b="0" dirty="0">
              <a:solidFill>
                <a:schemeClr val="bg1"/>
              </a:solidFill>
              <a:latin typeface="DIN-Regular"/>
              <a:cs typeface="DIN-Regular"/>
            </a:endParaRPr>
          </a:p>
          <a:p>
            <a:pPr algn="l" defTabSz="1109663" eaLnBrk="1" hangingPunct="1">
              <a:spcBef>
                <a:spcPts val="240"/>
              </a:spcBef>
            </a:pPr>
            <a:r>
              <a:rPr lang="fr-FR" sz="1400" b="0" dirty="0" smtClean="0">
                <a:solidFill>
                  <a:schemeClr val="bg1"/>
                </a:solidFill>
                <a:latin typeface="DIN-Regular"/>
                <a:cs typeface="DIN-Regular"/>
              </a:rPr>
              <a:t>14  muscle </a:t>
            </a:r>
            <a:r>
              <a:rPr lang="fr-FR" sz="1400" b="0" dirty="0" err="1">
                <a:solidFill>
                  <a:schemeClr val="bg1"/>
                </a:solidFill>
                <a:latin typeface="DIN-Regular"/>
                <a:cs typeface="DIN-Regular"/>
              </a:rPr>
              <a:t>génio-glosse</a:t>
            </a:r>
            <a:endParaRPr lang="fr-FR" sz="1400" b="0" dirty="0">
              <a:solidFill>
                <a:schemeClr val="bg1"/>
              </a:solidFill>
              <a:latin typeface="DIN-Regular"/>
              <a:cs typeface="DIN-Regular"/>
            </a:endParaRPr>
          </a:p>
          <a:p>
            <a:pPr algn="l" defTabSz="1109663" eaLnBrk="1" hangingPunct="1">
              <a:spcBef>
                <a:spcPts val="240"/>
              </a:spcBef>
            </a:pPr>
            <a:r>
              <a:rPr lang="fr-FR" sz="1400" b="0" dirty="0">
                <a:solidFill>
                  <a:schemeClr val="bg1"/>
                </a:solidFill>
                <a:latin typeface="DIN-Regular"/>
                <a:cs typeface="DIN-Regular"/>
              </a:rPr>
              <a:t>15</a:t>
            </a:r>
            <a:r>
              <a:rPr lang="fr-FR" sz="1400" b="0" dirty="0" smtClean="0">
                <a:solidFill>
                  <a:schemeClr val="bg1"/>
                </a:solidFill>
                <a:latin typeface="DIN-Regular"/>
                <a:cs typeface="DIN-Regular"/>
              </a:rPr>
              <a:t>  ventre </a:t>
            </a:r>
            <a:r>
              <a:rPr lang="fr-FR" sz="1400" b="0" dirty="0">
                <a:solidFill>
                  <a:schemeClr val="bg1"/>
                </a:solidFill>
                <a:latin typeface="DIN-Regular"/>
                <a:cs typeface="DIN-Regular"/>
              </a:rPr>
              <a:t>antérieur du </a:t>
            </a:r>
            <a:r>
              <a:rPr lang="fr-FR" sz="1400" b="0" dirty="0" smtClean="0">
                <a:solidFill>
                  <a:schemeClr val="bg1"/>
                </a:solidFill>
                <a:latin typeface="DIN-Regular"/>
                <a:cs typeface="DIN-Regular"/>
              </a:rPr>
              <a:t>digastrique</a:t>
            </a:r>
          </a:p>
        </p:txBody>
      </p:sp>
      <p:sp>
        <p:nvSpPr>
          <p:cNvPr id="14" name="ZoneTexte 5"/>
          <p:cNvSpPr txBox="1">
            <a:spLocks noChangeArrowheads="1"/>
          </p:cNvSpPr>
          <p:nvPr/>
        </p:nvSpPr>
        <p:spPr bwMode="auto">
          <a:xfrm>
            <a:off x="3886200" y="6876990"/>
            <a:ext cx="2286000" cy="400110"/>
          </a:xfrm>
          <a:prstGeom prst="rect">
            <a:avLst/>
          </a:prstGeom>
          <a:noFill/>
          <a:ln w="9525">
            <a:noFill/>
            <a:miter lim="800000"/>
            <a:headEnd/>
            <a:tailEnd/>
          </a:ln>
        </p:spPr>
        <p:txBody>
          <a:bodyPr wrap="square">
            <a:prstTxWarp prst="textNoShape">
              <a:avLst/>
            </a:prstTxWarp>
            <a:spAutoFit/>
          </a:bodyPr>
          <a:lstStyle/>
          <a:p>
            <a:r>
              <a:rPr lang="fr-FR" sz="2000" dirty="0" err="1">
                <a:solidFill>
                  <a:srgbClr val="000000"/>
                </a:solidFill>
                <a:latin typeface="DIN-Medium"/>
                <a:cs typeface="DIN-Medium"/>
              </a:rPr>
              <a:t>Génio-glosse</a:t>
            </a:r>
            <a:r>
              <a:rPr lang="fr-FR" sz="2000" dirty="0" err="1">
                <a:latin typeface="DIN-Medium"/>
                <a:cs typeface="DIN-Medium"/>
              </a:rPr>
              <a:t>e</a:t>
            </a:r>
            <a:endParaRPr lang="fr-FR" sz="2000" dirty="0">
              <a:latin typeface="DIN-Medium"/>
              <a:cs typeface="DIN-Medium"/>
            </a:endParaRPr>
          </a:p>
        </p:txBody>
      </p:sp>
    </p:spTree>
    <p:extLst>
      <p:ext uri="{BB962C8B-B14F-4D97-AF65-F5344CB8AC3E}">
        <p14:creationId xmlns:p14="http://schemas.microsoft.com/office/powerpoint/2010/main" val="120575364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p:cNvSpPr>
            <a:spLocks noGrp="1" noChangeArrowheads="1"/>
          </p:cNvSpPr>
          <p:nvPr>
            <p:ph idx="1"/>
          </p:nvPr>
        </p:nvSpPr>
        <p:spPr>
          <a:xfrm>
            <a:off x="0" y="2552700"/>
            <a:ext cx="11430000" cy="5257800"/>
          </a:xfrm>
        </p:spPr>
        <p:txBody>
          <a:bodyPr/>
          <a:lstStyle/>
          <a:p>
            <a:r>
              <a:rPr lang="fr-FR" sz="3600" dirty="0" smtClean="0">
                <a:latin typeface="DIN-Light"/>
                <a:ea typeface="Century Gothic" pitchFamily="30" charset="0"/>
                <a:cs typeface="DIN-Light"/>
              </a:rPr>
              <a:t>Un </a:t>
            </a:r>
            <a:r>
              <a:rPr lang="fr-FR" sz="3600" dirty="0">
                <a:latin typeface="DIN-Light"/>
                <a:ea typeface="Century Gothic" pitchFamily="30" charset="0"/>
                <a:cs typeface="DIN-Light"/>
              </a:rPr>
              <a:t>élément de la conquête de la verticalité</a:t>
            </a:r>
          </a:p>
          <a:p>
            <a:pPr>
              <a:spcBef>
                <a:spcPts val="1200"/>
              </a:spcBef>
            </a:pPr>
            <a:r>
              <a:rPr lang="fr-FR" sz="3600" dirty="0">
                <a:latin typeface="DIN-Light"/>
                <a:ea typeface="Century Gothic" pitchFamily="30" charset="0"/>
                <a:cs typeface="DIN-Light"/>
              </a:rPr>
              <a:t>La langue, reflet de l’axe</a:t>
            </a:r>
          </a:p>
          <a:p>
            <a:pPr lvl="1">
              <a:spcBef>
                <a:spcPts val="1272"/>
              </a:spcBef>
              <a:spcAft>
                <a:spcPts val="600"/>
              </a:spcAft>
              <a:buNone/>
            </a:pPr>
            <a:r>
              <a:rPr lang="fr-FR" sz="2800" dirty="0" smtClean="0">
                <a:latin typeface="DIN-Light"/>
                <a:ea typeface="Century Gothic" pitchFamily="30" charset="0"/>
                <a:cs typeface="DIN-Light"/>
              </a:rPr>
              <a:t>&gt; L’équilibre de la tête, du rachis cervical et de la mandibule </a:t>
            </a:r>
          </a:p>
          <a:p>
            <a:pPr lvl="1">
              <a:spcBef>
                <a:spcPts val="0"/>
              </a:spcBef>
              <a:spcAft>
                <a:spcPts val="600"/>
              </a:spcAft>
              <a:buNone/>
            </a:pPr>
            <a:r>
              <a:rPr lang="fr-FR" sz="2800" dirty="0" smtClean="0">
                <a:latin typeface="DIN-Light"/>
                <a:ea typeface="Century Gothic" pitchFamily="30" charset="0"/>
                <a:cs typeface="DIN-Light"/>
              </a:rPr>
              <a:t>         permet de trouver une posture normale.</a:t>
            </a:r>
          </a:p>
          <a:p>
            <a:pPr lvl="1">
              <a:spcBef>
                <a:spcPts val="1272"/>
              </a:spcBef>
              <a:spcAft>
                <a:spcPts val="600"/>
              </a:spcAft>
              <a:buNone/>
            </a:pPr>
            <a:r>
              <a:rPr lang="fr-FR" sz="2800" dirty="0" smtClean="0">
                <a:latin typeface="DIN-Light"/>
                <a:ea typeface="Century Gothic" pitchFamily="30" charset="0"/>
                <a:cs typeface="DIN-Light"/>
              </a:rPr>
              <a:t>&gt; Tout déséquilibre de cette trilogie</a:t>
            </a:r>
          </a:p>
          <a:p>
            <a:pPr lvl="1">
              <a:spcBef>
                <a:spcPts val="1272"/>
              </a:spcBef>
              <a:spcAft>
                <a:spcPts val="600"/>
              </a:spcAft>
              <a:buNone/>
            </a:pPr>
            <a:r>
              <a:rPr lang="fr-FR" sz="2800" dirty="0" smtClean="0">
                <a:latin typeface="DIN-Light"/>
                <a:ea typeface="Century Gothic" pitchFamily="30" charset="0"/>
                <a:cs typeface="DIN-Light"/>
              </a:rPr>
              <a:t>         modifie la position </a:t>
            </a:r>
          </a:p>
          <a:p>
            <a:pPr lvl="1">
              <a:spcBef>
                <a:spcPts val="0"/>
              </a:spcBef>
              <a:spcAft>
                <a:spcPts val="600"/>
              </a:spcAft>
              <a:buNone/>
            </a:pPr>
            <a:r>
              <a:rPr lang="fr-FR" sz="2800" dirty="0" smtClean="0">
                <a:latin typeface="DIN-Light"/>
                <a:ea typeface="Century Gothic" pitchFamily="30" charset="0"/>
                <a:cs typeface="DIN-Light"/>
              </a:rPr>
              <a:t>         de la langue (</a:t>
            </a:r>
            <a:r>
              <a:rPr lang="fr-FR" sz="2800" dirty="0" err="1" smtClean="0">
                <a:latin typeface="DIN-Light"/>
                <a:ea typeface="Century Gothic" pitchFamily="30" charset="0"/>
                <a:cs typeface="DIN-Light"/>
              </a:rPr>
              <a:t>Delaire</a:t>
            </a:r>
            <a:r>
              <a:rPr lang="fr-FR" sz="2800" dirty="0" smtClean="0">
                <a:latin typeface="DIN-Light"/>
                <a:ea typeface="Century Gothic" pitchFamily="30" charset="0"/>
                <a:cs typeface="DIN-Light"/>
              </a:rPr>
              <a:t>)</a:t>
            </a:r>
            <a:r>
              <a:rPr lang="fr-FR" sz="2800" dirty="0" smtClean="0">
                <a:latin typeface="DIN-Light"/>
                <a:cs typeface="DIN-Light"/>
                <a:sym typeface="Wingdings"/>
              </a:rPr>
              <a:t>.</a:t>
            </a:r>
          </a:p>
          <a:p>
            <a:pPr lvl="1">
              <a:spcBef>
                <a:spcPts val="0"/>
              </a:spcBef>
              <a:spcAft>
                <a:spcPts val="600"/>
              </a:spcAft>
              <a:buNone/>
            </a:pPr>
            <a:r>
              <a:rPr lang="fr-FR" sz="2800" dirty="0" smtClean="0">
                <a:latin typeface="DIN-Light"/>
                <a:cs typeface="DIN-Light"/>
                <a:sym typeface="Wingdings"/>
              </a:rPr>
              <a:t>&gt; Syndrome de déficience postural</a:t>
            </a:r>
          </a:p>
        </p:txBody>
      </p:sp>
      <p:sp>
        <p:nvSpPr>
          <p:cNvPr id="6" name="Rectangle 5"/>
          <p:cNvSpPr>
            <a:spLocks noGrp="1" noChangeArrowheads="1"/>
          </p:cNvSpPr>
          <p:nvPr>
            <p:ph type="title"/>
          </p:nvPr>
        </p:nvSpPr>
        <p:spPr>
          <a:xfrm>
            <a:off x="0" y="1408212"/>
            <a:ext cx="11430000" cy="458688"/>
          </a:xfrm>
          <a:noFill/>
        </p:spPr>
        <p:txBody>
          <a:bodyPr/>
          <a:lstStyle/>
          <a:p>
            <a:pPr lvl="1"/>
            <a:r>
              <a:rPr lang="fr-FR" sz="5400" dirty="0">
                <a:solidFill>
                  <a:schemeClr val="tx1"/>
                </a:solidFill>
                <a:latin typeface="DIN-Medium"/>
                <a:cs typeface="DIN-Medium"/>
              </a:rPr>
              <a:t>La langue</a:t>
            </a:r>
            <a:br>
              <a:rPr lang="fr-FR" sz="5400" dirty="0">
                <a:solidFill>
                  <a:schemeClr val="tx1"/>
                </a:solidFill>
                <a:latin typeface="DIN-Medium"/>
                <a:cs typeface="DIN-Medium"/>
              </a:rPr>
            </a:br>
            <a:endParaRPr lang="fr-FR" dirty="0">
              <a:solidFill>
                <a:schemeClr val="tx1"/>
              </a:solidFill>
              <a:latin typeface="DIN-Medium"/>
              <a:cs typeface="DIN-Medium"/>
            </a:endParaRPr>
          </a:p>
        </p:txBody>
      </p:sp>
      <p:sp>
        <p:nvSpPr>
          <p:cNvPr id="5" name="Espace réservé du pied de page 3"/>
          <p:cNvSpPr>
            <a:spLocks noGrp="1"/>
          </p:cNvSpPr>
          <p:nvPr>
            <p:ph type="ftr" sz="quarter" idx="11"/>
          </p:nvPr>
        </p:nvSpPr>
        <p:spPr>
          <a:xfrm>
            <a:off x="7696200" y="7632700"/>
            <a:ext cx="3581400" cy="368300"/>
          </a:xfrm>
        </p:spPr>
        <p:txBody>
          <a:bodyPr/>
          <a:lstStyle/>
          <a:p>
            <a:pPr algn="r">
              <a:defRPr/>
            </a:pPr>
            <a:r>
              <a:rPr lang="fr-FR" dirty="0" smtClean="0">
                <a:latin typeface="DIN-Light"/>
                <a:cs typeface="DIN-Light"/>
              </a:rPr>
              <a:t>Catherine Thibault  2017</a:t>
            </a:r>
            <a:endParaRPr lang="fr-FR" dirty="0">
              <a:latin typeface="DIN-Light"/>
              <a:cs typeface="DIN-Light"/>
            </a:endParaRPr>
          </a:p>
        </p:txBody>
      </p:sp>
      <p:pic>
        <p:nvPicPr>
          <p:cNvPr id="7" name="Picture 7" descr="ORTHOD1"/>
          <p:cNvPicPr>
            <a:picLocks noChangeAspect="1" noChangeArrowheads="1"/>
          </p:cNvPicPr>
          <p:nvPr/>
        </p:nvPicPr>
        <p:blipFill>
          <a:blip r:embed="rId3"/>
          <a:srcRect/>
          <a:stretch>
            <a:fillRect/>
          </a:stretch>
        </p:blipFill>
        <p:spPr bwMode="auto">
          <a:xfrm>
            <a:off x="8055019" y="4546706"/>
            <a:ext cx="2863762" cy="2910590"/>
          </a:xfrm>
          <a:prstGeom prst="rect">
            <a:avLst/>
          </a:prstGeom>
          <a:noFill/>
          <a:ln w="9525">
            <a:noFill/>
            <a:miter lim="800000"/>
            <a:headEnd/>
            <a:tailEnd/>
          </a:ln>
        </p:spPr>
      </p:pic>
    </p:spTree>
    <p:extLst>
      <p:ext uri="{BB962C8B-B14F-4D97-AF65-F5344CB8AC3E}">
        <p14:creationId xmlns:p14="http://schemas.microsoft.com/office/powerpoint/2010/main" val="192784078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Contemporain">
  <a:themeElements>
    <a:clrScheme name="Personnalisée 2">
      <a:dk1>
        <a:sysClr val="windowText" lastClr="000000"/>
      </a:dk1>
      <a:lt1>
        <a:sysClr val="window" lastClr="FFFFFF"/>
      </a:lt1>
      <a:dk2>
        <a:srgbClr val="0D2150"/>
      </a:dk2>
      <a:lt2>
        <a:srgbClr val="38ABED"/>
      </a:lt2>
      <a:accent1>
        <a:srgbClr val="0C5986"/>
      </a:accent1>
      <a:accent2>
        <a:srgbClr val="DDF53D"/>
      </a:accent2>
      <a:accent3>
        <a:srgbClr val="508709"/>
      </a:accent3>
      <a:accent4>
        <a:srgbClr val="BF5E00"/>
      </a:accent4>
      <a:accent5>
        <a:srgbClr val="9C0001"/>
      </a:accent5>
      <a:accent6>
        <a:srgbClr val="660075"/>
      </a:accent6>
      <a:hlink>
        <a:srgbClr val="ABF24D"/>
      </a:hlink>
      <a:folHlink>
        <a:srgbClr val="A0E7FB"/>
      </a:folHlink>
    </a:clrScheme>
    <a:fontScheme name="Contemporain">
      <a:majorFont>
        <a:latin typeface="Times New Roman"/>
        <a:ea typeface=""/>
        <a:cs typeface=""/>
      </a:majorFont>
      <a:minorFont>
        <a:latin typeface="Times New Roman"/>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fr-FR" sz="4400" b="1"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fr-FR" sz="4400" b="1" i="0" u="none" strike="noStrike" cap="none" normalizeH="0" baseline="0">
            <a:ln>
              <a:noFill/>
            </a:ln>
            <a:solidFill>
              <a:schemeClr val="tx1"/>
            </a:solidFill>
            <a:effectLst/>
            <a:latin typeface="Times New Roman" pitchFamily="-108" charset="0"/>
          </a:defRPr>
        </a:defPPr>
      </a:lstStyle>
    </a:lnDef>
  </a:objectDefaults>
  <a:extraClrSchemeLst>
    <a:extraClrScheme>
      <a:clrScheme name="Contemporain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in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in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Module.thmx</Template>
  <TotalTime>25747</TotalTime>
  <Words>767</Words>
  <Application>Microsoft Macintosh PowerPoint</Application>
  <PresentationFormat>Personnalisé</PresentationFormat>
  <Paragraphs>170</Paragraphs>
  <Slides>15</Slides>
  <Notes>12</Notes>
  <HiddenSlides>0</HiddenSlides>
  <MMClips>0</MMClips>
  <ScaleCrop>false</ScaleCrop>
  <HeadingPairs>
    <vt:vector size="4" baseType="variant">
      <vt:variant>
        <vt:lpstr>Thème</vt:lpstr>
      </vt:variant>
      <vt:variant>
        <vt:i4>1</vt:i4>
      </vt:variant>
      <vt:variant>
        <vt:lpstr>Titres des diapositives</vt:lpstr>
      </vt:variant>
      <vt:variant>
        <vt:i4>15</vt:i4>
      </vt:variant>
    </vt:vector>
  </HeadingPairs>
  <TitlesOfParts>
    <vt:vector size="16" baseType="lpstr">
      <vt:lpstr>Contemporain</vt:lpstr>
      <vt:lpstr>Présentation PowerPoint</vt:lpstr>
      <vt:lpstr>               Education gnoso-praxique orale précoce     « la langue organe clé de l’oralité et de la verticalité »      Accompagnement parental </vt:lpstr>
      <vt:lpstr>Effet de l’éducation gnoso-praxique orale précoce</vt:lpstr>
      <vt:lpstr>Présentation PowerPoint</vt:lpstr>
      <vt:lpstr>Troubles de la SOF </vt:lpstr>
      <vt:lpstr>La langue</vt:lpstr>
      <vt:lpstr>Présentation PowerPoint</vt:lpstr>
      <vt:lpstr>Présentation PowerPoint</vt:lpstr>
      <vt:lpstr>La langue </vt:lpstr>
      <vt:lpstr>Présentation PowerPoint</vt:lpstr>
      <vt:lpstr>Présentation PowerPoint</vt:lpstr>
      <vt:lpstr>Présentation PowerPoint</vt:lpstr>
      <vt:lpstr>Présentation PowerPoint</vt:lpstr>
      <vt:lpstr>Présentation PowerPoint</vt:lpstr>
      <vt:lpstr>Merci de votre attention !</vt:lpstr>
    </vt:vector>
  </TitlesOfParts>
  <Company>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CHACUN SA VOIE</dc:title>
  <dc:creator>THIBAULT Catherine</dc:creator>
  <cp:lastModifiedBy>Franck LICHA</cp:lastModifiedBy>
  <cp:revision>650</cp:revision>
  <cp:lastPrinted>1999-10-10T16:24:21Z</cp:lastPrinted>
  <dcterms:created xsi:type="dcterms:W3CDTF">2016-11-20T19:11:59Z</dcterms:created>
  <dcterms:modified xsi:type="dcterms:W3CDTF">2017-05-14T16:53:42Z</dcterms:modified>
</cp:coreProperties>
</file>